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9" r:id="rId3"/>
    <p:sldId id="262" r:id="rId4"/>
    <p:sldId id="260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7" autoAdjust="0"/>
    <p:restoredTop sz="96187" autoAdjust="0"/>
  </p:normalViewPr>
  <p:slideViewPr>
    <p:cSldViewPr snapToGrid="0">
      <p:cViewPr varScale="1">
        <p:scale>
          <a:sx n="120" d="100"/>
          <a:sy n="120" d="100"/>
        </p:scale>
        <p:origin x="1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A23EA-193B-443F-849E-68EC07AF1CB7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4ACD9-5BCC-4FD1-B410-3F79B14BE3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0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1593565" y="986703"/>
            <a:ext cx="9226683" cy="5429074"/>
            <a:chOff x="1358816" y="472962"/>
            <a:chExt cx="9226683" cy="5429074"/>
          </a:xfrm>
        </p:grpSpPr>
        <p:grpSp>
          <p:nvGrpSpPr>
            <p:cNvPr id="8" name="그룹 7"/>
            <p:cNvGrpSpPr/>
            <p:nvPr/>
          </p:nvGrpSpPr>
          <p:grpSpPr>
            <a:xfrm>
              <a:off x="1520857" y="731518"/>
              <a:ext cx="9064642" cy="5170518"/>
              <a:chOff x="1936493" y="1313409"/>
              <a:chExt cx="9064642" cy="5170518"/>
            </a:xfrm>
          </p:grpSpPr>
          <p:grpSp>
            <p:nvGrpSpPr>
              <p:cNvPr id="33" name="그룹 32"/>
              <p:cNvGrpSpPr/>
              <p:nvPr/>
            </p:nvGrpSpPr>
            <p:grpSpPr>
              <a:xfrm>
                <a:off x="1945177" y="1313410"/>
                <a:ext cx="4034792" cy="4414062"/>
                <a:chOff x="1945177" y="1313410"/>
                <a:chExt cx="4034792" cy="4414062"/>
              </a:xfrm>
            </p:grpSpPr>
            <p:grpSp>
              <p:nvGrpSpPr>
                <p:cNvPr id="44" name="그룹 43"/>
                <p:cNvGrpSpPr/>
                <p:nvPr/>
              </p:nvGrpSpPr>
              <p:grpSpPr>
                <a:xfrm>
                  <a:off x="1945177" y="1313410"/>
                  <a:ext cx="2023112" cy="4414062"/>
                  <a:chOff x="1945177" y="1313410"/>
                  <a:chExt cx="2023112" cy="4414062"/>
                </a:xfrm>
              </p:grpSpPr>
              <p:sp>
                <p:nvSpPr>
                  <p:cNvPr id="49" name="직사각형 48"/>
                  <p:cNvSpPr/>
                  <p:nvPr/>
                </p:nvSpPr>
                <p:spPr>
                  <a:xfrm>
                    <a:off x="1945177" y="1313410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50" name="직사각형 49"/>
                  <p:cNvSpPr/>
                  <p:nvPr/>
                </p:nvSpPr>
                <p:spPr>
                  <a:xfrm>
                    <a:off x="1945177" y="4256118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5" name="그룹 44"/>
                <p:cNvGrpSpPr/>
                <p:nvPr/>
              </p:nvGrpSpPr>
              <p:grpSpPr>
                <a:xfrm>
                  <a:off x="3956857" y="1313410"/>
                  <a:ext cx="2023112" cy="4414062"/>
                  <a:chOff x="1945177" y="1313410"/>
                  <a:chExt cx="2023112" cy="4414062"/>
                </a:xfrm>
              </p:grpSpPr>
              <p:sp>
                <p:nvSpPr>
                  <p:cNvPr id="46" name="직사각형 45"/>
                  <p:cNvSpPr/>
                  <p:nvPr/>
                </p:nvSpPr>
                <p:spPr>
                  <a:xfrm>
                    <a:off x="1945177" y="1313410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dirty="0"/>
                  </a:p>
                </p:txBody>
              </p:sp>
              <p:sp>
                <p:nvSpPr>
                  <p:cNvPr id="47" name="직사각형 46"/>
                  <p:cNvSpPr/>
                  <p:nvPr/>
                </p:nvSpPr>
                <p:spPr>
                  <a:xfrm>
                    <a:off x="1945177" y="2784764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8" name="직사각형 47"/>
                  <p:cNvSpPr/>
                  <p:nvPr/>
                </p:nvSpPr>
                <p:spPr>
                  <a:xfrm>
                    <a:off x="1945177" y="4256118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sp>
            <p:nvSpPr>
              <p:cNvPr id="34" name="직사각형 33"/>
              <p:cNvSpPr/>
              <p:nvPr/>
            </p:nvSpPr>
            <p:spPr>
              <a:xfrm>
                <a:off x="7991369" y="1326333"/>
                <a:ext cx="2023200" cy="2390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0"/>
              <p:cNvSpPr/>
              <p:nvPr/>
            </p:nvSpPr>
            <p:spPr>
              <a:xfrm>
                <a:off x="1936493" y="1313409"/>
                <a:ext cx="9064642" cy="5170518"/>
              </a:xfrm>
              <a:custGeom>
                <a:avLst/>
                <a:gdLst>
                  <a:gd name="connsiteX0" fmla="*/ 0 w 7462501"/>
                  <a:gd name="connsiteY0" fmla="*/ 0 h 5769033"/>
                  <a:gd name="connsiteX1" fmla="*/ 7462501 w 7462501"/>
                  <a:gd name="connsiteY1" fmla="*/ 0 h 5769033"/>
                  <a:gd name="connsiteX2" fmla="*/ 7462501 w 7462501"/>
                  <a:gd name="connsiteY2" fmla="*/ 5769033 h 5769033"/>
                  <a:gd name="connsiteX3" fmla="*/ 0 w 7462501"/>
                  <a:gd name="connsiteY3" fmla="*/ 5769033 h 5769033"/>
                  <a:gd name="connsiteX4" fmla="*/ 0 w 7462501"/>
                  <a:gd name="connsiteY4" fmla="*/ 0 h 5769033"/>
                  <a:gd name="connsiteX0" fmla="*/ 0 w 7470813"/>
                  <a:gd name="connsiteY0" fmla="*/ 0 h 5769033"/>
                  <a:gd name="connsiteX1" fmla="*/ 7462501 w 7470813"/>
                  <a:gd name="connsiteY1" fmla="*/ 0 h 5769033"/>
                  <a:gd name="connsiteX2" fmla="*/ 7470813 w 7470813"/>
                  <a:gd name="connsiteY2" fmla="*/ 4222866 h 5769033"/>
                  <a:gd name="connsiteX3" fmla="*/ 0 w 7470813"/>
                  <a:gd name="connsiteY3" fmla="*/ 5769033 h 5769033"/>
                  <a:gd name="connsiteX4" fmla="*/ 0 w 7470813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389641"/>
                  <a:gd name="connsiteY0" fmla="*/ 8313 h 5777346"/>
                  <a:gd name="connsiteX1" fmla="*/ 7381165 w 7389641"/>
                  <a:gd name="connsiteY1" fmla="*/ 0 h 5777346"/>
                  <a:gd name="connsiteX2" fmla="*/ 7389641 w 7389641"/>
                  <a:gd name="connsiteY2" fmla="*/ 3765666 h 5777346"/>
                  <a:gd name="connsiteX3" fmla="*/ 0 w 7389641"/>
                  <a:gd name="connsiteY3" fmla="*/ 5777346 h 5777346"/>
                  <a:gd name="connsiteX4" fmla="*/ 0 w 7389641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558646"/>
                  <a:gd name="connsiteX1" fmla="*/ 7381165 w 7396419"/>
                  <a:gd name="connsiteY1" fmla="*/ 0 h 5558646"/>
                  <a:gd name="connsiteX2" fmla="*/ 7396419 w 7396419"/>
                  <a:gd name="connsiteY2" fmla="*/ 3510516 h 5558646"/>
                  <a:gd name="connsiteX3" fmla="*/ 6778 w 7396419"/>
                  <a:gd name="connsiteY3" fmla="*/ 5558646 h 5558646"/>
                  <a:gd name="connsiteX4" fmla="*/ 0 w 7396419"/>
                  <a:gd name="connsiteY4" fmla="*/ 8313 h 5558646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350084"/>
                  <a:gd name="connsiteX1" fmla="*/ 7381165 w 7396419"/>
                  <a:gd name="connsiteY1" fmla="*/ 0 h 5350084"/>
                  <a:gd name="connsiteX2" fmla="*/ 7396419 w 7396419"/>
                  <a:gd name="connsiteY2" fmla="*/ 3510516 h 5350084"/>
                  <a:gd name="connsiteX3" fmla="*/ 6778 w 7396419"/>
                  <a:gd name="connsiteY3" fmla="*/ 5350084 h 5350084"/>
                  <a:gd name="connsiteX4" fmla="*/ 0 w 7396419"/>
                  <a:gd name="connsiteY4" fmla="*/ 8313 h 5350084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7078 w 7403497"/>
                  <a:gd name="connsiteY0" fmla="*/ 8313 h 5195929"/>
                  <a:gd name="connsiteX1" fmla="*/ 7388243 w 7403497"/>
                  <a:gd name="connsiteY1" fmla="*/ 0 h 5195929"/>
                  <a:gd name="connsiteX2" fmla="*/ 7403497 w 7403497"/>
                  <a:gd name="connsiteY2" fmla="*/ 3510516 h 5195929"/>
                  <a:gd name="connsiteX3" fmla="*/ 300 w 7403497"/>
                  <a:gd name="connsiteY3" fmla="*/ 5195929 h 5195929"/>
                  <a:gd name="connsiteX4" fmla="*/ 7078 w 7403497"/>
                  <a:gd name="connsiteY4" fmla="*/ 8313 h 5195929"/>
                  <a:gd name="connsiteX0" fmla="*/ 13750 w 7410169"/>
                  <a:gd name="connsiteY0" fmla="*/ 8313 h 5504239"/>
                  <a:gd name="connsiteX1" fmla="*/ 7394915 w 7410169"/>
                  <a:gd name="connsiteY1" fmla="*/ 0 h 5504239"/>
                  <a:gd name="connsiteX2" fmla="*/ 7410169 w 7410169"/>
                  <a:gd name="connsiteY2" fmla="*/ 3510516 h 5504239"/>
                  <a:gd name="connsiteX3" fmla="*/ 195 w 7410169"/>
                  <a:gd name="connsiteY3" fmla="*/ 5504239 h 5504239"/>
                  <a:gd name="connsiteX4" fmla="*/ 13750 w 7410169"/>
                  <a:gd name="connsiteY4" fmla="*/ 8313 h 5504239"/>
                  <a:gd name="connsiteX0" fmla="*/ 13750 w 7403391"/>
                  <a:gd name="connsiteY0" fmla="*/ 8313 h 5504239"/>
                  <a:gd name="connsiteX1" fmla="*/ 7394915 w 7403391"/>
                  <a:gd name="connsiteY1" fmla="*/ 0 h 5504239"/>
                  <a:gd name="connsiteX2" fmla="*/ 7403391 w 7403391"/>
                  <a:gd name="connsiteY2" fmla="*/ 3483313 h 5504239"/>
                  <a:gd name="connsiteX3" fmla="*/ 195 w 7403391"/>
                  <a:gd name="connsiteY3" fmla="*/ 5504239 h 5504239"/>
                  <a:gd name="connsiteX4" fmla="*/ 13750 w 7403391"/>
                  <a:gd name="connsiteY4" fmla="*/ 8313 h 5504239"/>
                  <a:gd name="connsiteX0" fmla="*/ 13750 w 7416947"/>
                  <a:gd name="connsiteY0" fmla="*/ 8313 h 5504239"/>
                  <a:gd name="connsiteX1" fmla="*/ 7394915 w 7416947"/>
                  <a:gd name="connsiteY1" fmla="*/ 0 h 5504239"/>
                  <a:gd name="connsiteX2" fmla="*/ 7416947 w 7416947"/>
                  <a:gd name="connsiteY2" fmla="*/ 3175003 h 5504239"/>
                  <a:gd name="connsiteX3" fmla="*/ 195 w 7416947"/>
                  <a:gd name="connsiteY3" fmla="*/ 5504239 h 5504239"/>
                  <a:gd name="connsiteX4" fmla="*/ 13750 w 7416947"/>
                  <a:gd name="connsiteY4" fmla="*/ 8313 h 5504239"/>
                  <a:gd name="connsiteX0" fmla="*/ 0 w 7403197"/>
                  <a:gd name="connsiteY0" fmla="*/ 8313 h 5495172"/>
                  <a:gd name="connsiteX1" fmla="*/ 7381165 w 7403197"/>
                  <a:gd name="connsiteY1" fmla="*/ 0 h 5495172"/>
                  <a:gd name="connsiteX2" fmla="*/ 7403197 w 7403197"/>
                  <a:gd name="connsiteY2" fmla="*/ 3175003 h 5495172"/>
                  <a:gd name="connsiteX3" fmla="*/ 6779 w 7403197"/>
                  <a:gd name="connsiteY3" fmla="*/ 5495172 h 5495172"/>
                  <a:gd name="connsiteX4" fmla="*/ 0 w 7403197"/>
                  <a:gd name="connsiteY4" fmla="*/ 8313 h 5495172"/>
                  <a:gd name="connsiteX0" fmla="*/ 13750 w 7416947"/>
                  <a:gd name="connsiteY0" fmla="*/ 8313 h 5513307"/>
                  <a:gd name="connsiteX1" fmla="*/ 7394915 w 7416947"/>
                  <a:gd name="connsiteY1" fmla="*/ 0 h 5513307"/>
                  <a:gd name="connsiteX2" fmla="*/ 7416947 w 7416947"/>
                  <a:gd name="connsiteY2" fmla="*/ 3175003 h 5513307"/>
                  <a:gd name="connsiteX3" fmla="*/ 195 w 7416947"/>
                  <a:gd name="connsiteY3" fmla="*/ 5513307 h 5513307"/>
                  <a:gd name="connsiteX4" fmla="*/ 13750 w 7416947"/>
                  <a:gd name="connsiteY4" fmla="*/ 8313 h 5513307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3175003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03498"/>
                  <a:gd name="connsiteY0" fmla="*/ 8313 h 5504240"/>
                  <a:gd name="connsiteX1" fmla="*/ 7388244 w 7403498"/>
                  <a:gd name="connsiteY1" fmla="*/ 0 h 5504240"/>
                  <a:gd name="connsiteX2" fmla="*/ 7403498 w 7403498"/>
                  <a:gd name="connsiteY2" fmla="*/ 2869536 h 5504240"/>
                  <a:gd name="connsiteX3" fmla="*/ 301 w 7403498"/>
                  <a:gd name="connsiteY3" fmla="*/ 5504240 h 5504240"/>
                  <a:gd name="connsiteX4" fmla="*/ 7079 w 7403498"/>
                  <a:gd name="connsiteY4" fmla="*/ 8313 h 5504240"/>
                  <a:gd name="connsiteX0" fmla="*/ 7079 w 7403498"/>
                  <a:gd name="connsiteY0" fmla="*/ 8313 h 5504240"/>
                  <a:gd name="connsiteX1" fmla="*/ 7388244 w 7403498"/>
                  <a:gd name="connsiteY1" fmla="*/ 0 h 5504240"/>
                  <a:gd name="connsiteX2" fmla="*/ 7403498 w 7403498"/>
                  <a:gd name="connsiteY2" fmla="*/ 2869536 h 5504240"/>
                  <a:gd name="connsiteX3" fmla="*/ 301 w 7403498"/>
                  <a:gd name="connsiteY3" fmla="*/ 5504240 h 5504240"/>
                  <a:gd name="connsiteX4" fmla="*/ 7079 w 7403498"/>
                  <a:gd name="connsiteY4" fmla="*/ 8313 h 5504240"/>
                  <a:gd name="connsiteX0" fmla="*/ 7079 w 7391072"/>
                  <a:gd name="connsiteY0" fmla="*/ 8313 h 5504240"/>
                  <a:gd name="connsiteX1" fmla="*/ 7388244 w 7391072"/>
                  <a:gd name="connsiteY1" fmla="*/ 0 h 5504240"/>
                  <a:gd name="connsiteX2" fmla="*/ 7391072 w 7391072"/>
                  <a:gd name="connsiteY2" fmla="*/ 2277373 h 5504240"/>
                  <a:gd name="connsiteX3" fmla="*/ 301 w 7391072"/>
                  <a:gd name="connsiteY3" fmla="*/ 5504240 h 5504240"/>
                  <a:gd name="connsiteX4" fmla="*/ 7079 w 7391072"/>
                  <a:gd name="connsiteY4" fmla="*/ 8313 h 5504240"/>
                  <a:gd name="connsiteX0" fmla="*/ 7079 w 7391072"/>
                  <a:gd name="connsiteY0" fmla="*/ 8313 h 5504240"/>
                  <a:gd name="connsiteX1" fmla="*/ 7388244 w 7391072"/>
                  <a:gd name="connsiteY1" fmla="*/ 0 h 5504240"/>
                  <a:gd name="connsiteX2" fmla="*/ 7391072 w 7391072"/>
                  <a:gd name="connsiteY2" fmla="*/ 2277373 h 5504240"/>
                  <a:gd name="connsiteX3" fmla="*/ 301 w 7391072"/>
                  <a:gd name="connsiteY3" fmla="*/ 5504240 h 5504240"/>
                  <a:gd name="connsiteX4" fmla="*/ 7079 w 7391072"/>
                  <a:gd name="connsiteY4" fmla="*/ 8313 h 5504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91072" h="5504240">
                    <a:moveTo>
                      <a:pt x="7079" y="8313"/>
                    </a:moveTo>
                    <a:lnTo>
                      <a:pt x="7388244" y="0"/>
                    </a:lnTo>
                    <a:cubicBezTo>
                      <a:pt x="7391015" y="1407622"/>
                      <a:pt x="7388301" y="869751"/>
                      <a:pt x="7391072" y="2277373"/>
                    </a:cubicBezTo>
                    <a:cubicBezTo>
                      <a:pt x="4967963" y="4422717"/>
                      <a:pt x="2504183" y="5052468"/>
                      <a:pt x="301" y="5504240"/>
                    </a:cubicBezTo>
                    <a:cubicBezTo>
                      <a:pt x="-1958" y="3654129"/>
                      <a:pt x="9338" y="1858424"/>
                      <a:pt x="7079" y="8313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30"/>
              <p:cNvSpPr/>
              <p:nvPr/>
            </p:nvSpPr>
            <p:spPr>
              <a:xfrm>
                <a:off x="7992813" y="3716733"/>
                <a:ext cx="2040690" cy="1327710"/>
              </a:xfrm>
              <a:custGeom>
                <a:avLst/>
                <a:gdLst>
                  <a:gd name="connsiteX0" fmla="*/ 0 w 7462501"/>
                  <a:gd name="connsiteY0" fmla="*/ 0 h 5769033"/>
                  <a:gd name="connsiteX1" fmla="*/ 7462501 w 7462501"/>
                  <a:gd name="connsiteY1" fmla="*/ 0 h 5769033"/>
                  <a:gd name="connsiteX2" fmla="*/ 7462501 w 7462501"/>
                  <a:gd name="connsiteY2" fmla="*/ 5769033 h 5769033"/>
                  <a:gd name="connsiteX3" fmla="*/ 0 w 7462501"/>
                  <a:gd name="connsiteY3" fmla="*/ 5769033 h 5769033"/>
                  <a:gd name="connsiteX4" fmla="*/ 0 w 7462501"/>
                  <a:gd name="connsiteY4" fmla="*/ 0 h 5769033"/>
                  <a:gd name="connsiteX0" fmla="*/ 0 w 7470813"/>
                  <a:gd name="connsiteY0" fmla="*/ 0 h 5769033"/>
                  <a:gd name="connsiteX1" fmla="*/ 7462501 w 7470813"/>
                  <a:gd name="connsiteY1" fmla="*/ 0 h 5769033"/>
                  <a:gd name="connsiteX2" fmla="*/ 7470813 w 7470813"/>
                  <a:gd name="connsiteY2" fmla="*/ 4222866 h 5769033"/>
                  <a:gd name="connsiteX3" fmla="*/ 0 w 7470813"/>
                  <a:gd name="connsiteY3" fmla="*/ 5769033 h 5769033"/>
                  <a:gd name="connsiteX4" fmla="*/ 0 w 7470813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389641"/>
                  <a:gd name="connsiteY0" fmla="*/ 8313 h 5777346"/>
                  <a:gd name="connsiteX1" fmla="*/ 7381165 w 7389641"/>
                  <a:gd name="connsiteY1" fmla="*/ 0 h 5777346"/>
                  <a:gd name="connsiteX2" fmla="*/ 7389641 w 7389641"/>
                  <a:gd name="connsiteY2" fmla="*/ 3765666 h 5777346"/>
                  <a:gd name="connsiteX3" fmla="*/ 0 w 7389641"/>
                  <a:gd name="connsiteY3" fmla="*/ 5777346 h 5777346"/>
                  <a:gd name="connsiteX4" fmla="*/ 0 w 7389641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558646"/>
                  <a:gd name="connsiteX1" fmla="*/ 7381165 w 7396419"/>
                  <a:gd name="connsiteY1" fmla="*/ 0 h 5558646"/>
                  <a:gd name="connsiteX2" fmla="*/ 7396419 w 7396419"/>
                  <a:gd name="connsiteY2" fmla="*/ 3510516 h 5558646"/>
                  <a:gd name="connsiteX3" fmla="*/ 6778 w 7396419"/>
                  <a:gd name="connsiteY3" fmla="*/ 5558646 h 5558646"/>
                  <a:gd name="connsiteX4" fmla="*/ 0 w 7396419"/>
                  <a:gd name="connsiteY4" fmla="*/ 8313 h 5558646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350084"/>
                  <a:gd name="connsiteX1" fmla="*/ 7381165 w 7396419"/>
                  <a:gd name="connsiteY1" fmla="*/ 0 h 5350084"/>
                  <a:gd name="connsiteX2" fmla="*/ 7396419 w 7396419"/>
                  <a:gd name="connsiteY2" fmla="*/ 3510516 h 5350084"/>
                  <a:gd name="connsiteX3" fmla="*/ 6778 w 7396419"/>
                  <a:gd name="connsiteY3" fmla="*/ 5350084 h 5350084"/>
                  <a:gd name="connsiteX4" fmla="*/ 0 w 7396419"/>
                  <a:gd name="connsiteY4" fmla="*/ 8313 h 5350084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7078 w 7403497"/>
                  <a:gd name="connsiteY0" fmla="*/ 8313 h 5195929"/>
                  <a:gd name="connsiteX1" fmla="*/ 7388243 w 7403497"/>
                  <a:gd name="connsiteY1" fmla="*/ 0 h 5195929"/>
                  <a:gd name="connsiteX2" fmla="*/ 7403497 w 7403497"/>
                  <a:gd name="connsiteY2" fmla="*/ 3510516 h 5195929"/>
                  <a:gd name="connsiteX3" fmla="*/ 300 w 7403497"/>
                  <a:gd name="connsiteY3" fmla="*/ 5195929 h 5195929"/>
                  <a:gd name="connsiteX4" fmla="*/ 7078 w 7403497"/>
                  <a:gd name="connsiteY4" fmla="*/ 8313 h 5195929"/>
                  <a:gd name="connsiteX0" fmla="*/ 13750 w 7410169"/>
                  <a:gd name="connsiteY0" fmla="*/ 8313 h 5504239"/>
                  <a:gd name="connsiteX1" fmla="*/ 7394915 w 7410169"/>
                  <a:gd name="connsiteY1" fmla="*/ 0 h 5504239"/>
                  <a:gd name="connsiteX2" fmla="*/ 7410169 w 7410169"/>
                  <a:gd name="connsiteY2" fmla="*/ 3510516 h 5504239"/>
                  <a:gd name="connsiteX3" fmla="*/ 195 w 7410169"/>
                  <a:gd name="connsiteY3" fmla="*/ 5504239 h 5504239"/>
                  <a:gd name="connsiteX4" fmla="*/ 13750 w 7410169"/>
                  <a:gd name="connsiteY4" fmla="*/ 8313 h 5504239"/>
                  <a:gd name="connsiteX0" fmla="*/ 13750 w 7403391"/>
                  <a:gd name="connsiteY0" fmla="*/ 8313 h 5504239"/>
                  <a:gd name="connsiteX1" fmla="*/ 7394915 w 7403391"/>
                  <a:gd name="connsiteY1" fmla="*/ 0 h 5504239"/>
                  <a:gd name="connsiteX2" fmla="*/ 7403391 w 7403391"/>
                  <a:gd name="connsiteY2" fmla="*/ 3483313 h 5504239"/>
                  <a:gd name="connsiteX3" fmla="*/ 195 w 7403391"/>
                  <a:gd name="connsiteY3" fmla="*/ 5504239 h 5504239"/>
                  <a:gd name="connsiteX4" fmla="*/ 13750 w 7403391"/>
                  <a:gd name="connsiteY4" fmla="*/ 8313 h 5504239"/>
                  <a:gd name="connsiteX0" fmla="*/ 13750 w 7416947"/>
                  <a:gd name="connsiteY0" fmla="*/ 8313 h 5504239"/>
                  <a:gd name="connsiteX1" fmla="*/ 7394915 w 7416947"/>
                  <a:gd name="connsiteY1" fmla="*/ 0 h 5504239"/>
                  <a:gd name="connsiteX2" fmla="*/ 7416947 w 7416947"/>
                  <a:gd name="connsiteY2" fmla="*/ 3175003 h 5504239"/>
                  <a:gd name="connsiteX3" fmla="*/ 195 w 7416947"/>
                  <a:gd name="connsiteY3" fmla="*/ 5504239 h 5504239"/>
                  <a:gd name="connsiteX4" fmla="*/ 13750 w 7416947"/>
                  <a:gd name="connsiteY4" fmla="*/ 8313 h 5504239"/>
                  <a:gd name="connsiteX0" fmla="*/ 0 w 7403197"/>
                  <a:gd name="connsiteY0" fmla="*/ 8313 h 5495172"/>
                  <a:gd name="connsiteX1" fmla="*/ 7381165 w 7403197"/>
                  <a:gd name="connsiteY1" fmla="*/ 0 h 5495172"/>
                  <a:gd name="connsiteX2" fmla="*/ 7403197 w 7403197"/>
                  <a:gd name="connsiteY2" fmla="*/ 3175003 h 5495172"/>
                  <a:gd name="connsiteX3" fmla="*/ 6779 w 7403197"/>
                  <a:gd name="connsiteY3" fmla="*/ 5495172 h 5495172"/>
                  <a:gd name="connsiteX4" fmla="*/ 0 w 7403197"/>
                  <a:gd name="connsiteY4" fmla="*/ 8313 h 5495172"/>
                  <a:gd name="connsiteX0" fmla="*/ 13750 w 7416947"/>
                  <a:gd name="connsiteY0" fmla="*/ 8313 h 5513307"/>
                  <a:gd name="connsiteX1" fmla="*/ 7394915 w 7416947"/>
                  <a:gd name="connsiteY1" fmla="*/ 0 h 5513307"/>
                  <a:gd name="connsiteX2" fmla="*/ 7416947 w 7416947"/>
                  <a:gd name="connsiteY2" fmla="*/ 3175003 h 5513307"/>
                  <a:gd name="connsiteX3" fmla="*/ 195 w 7416947"/>
                  <a:gd name="connsiteY3" fmla="*/ 5513307 h 5513307"/>
                  <a:gd name="connsiteX4" fmla="*/ 13750 w 7416947"/>
                  <a:gd name="connsiteY4" fmla="*/ 8313 h 5513307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3175003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70648"/>
                  <a:gd name="connsiteY0" fmla="*/ 8313 h 5504240"/>
                  <a:gd name="connsiteX1" fmla="*/ 7388244 w 7470648"/>
                  <a:gd name="connsiteY1" fmla="*/ 0 h 5504240"/>
                  <a:gd name="connsiteX2" fmla="*/ 7470648 w 7470648"/>
                  <a:gd name="connsiteY2" fmla="*/ 2175807 h 5504240"/>
                  <a:gd name="connsiteX3" fmla="*/ 301 w 7470648"/>
                  <a:gd name="connsiteY3" fmla="*/ 5504240 h 5504240"/>
                  <a:gd name="connsiteX4" fmla="*/ 7079 w 7470648"/>
                  <a:gd name="connsiteY4" fmla="*/ 8313 h 5504240"/>
                  <a:gd name="connsiteX0" fmla="*/ 7079 w 7410272"/>
                  <a:gd name="connsiteY0" fmla="*/ 8313 h 5504240"/>
                  <a:gd name="connsiteX1" fmla="*/ 7388244 w 7410272"/>
                  <a:gd name="connsiteY1" fmla="*/ 0 h 5504240"/>
                  <a:gd name="connsiteX2" fmla="*/ 7410272 w 7410272"/>
                  <a:gd name="connsiteY2" fmla="*/ 2175807 h 5504240"/>
                  <a:gd name="connsiteX3" fmla="*/ 301 w 7410272"/>
                  <a:gd name="connsiteY3" fmla="*/ 5504240 h 5504240"/>
                  <a:gd name="connsiteX4" fmla="*/ 7079 w 7410272"/>
                  <a:gd name="connsiteY4" fmla="*/ 8313 h 5504240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9061408"/>
                  <a:gd name="connsiteX1" fmla="*/ 7418221 w 7440249"/>
                  <a:gd name="connsiteY1" fmla="*/ 0 h 9061408"/>
                  <a:gd name="connsiteX2" fmla="*/ 7440249 w 7440249"/>
                  <a:gd name="connsiteY2" fmla="*/ 2175807 h 9061408"/>
                  <a:gd name="connsiteX3" fmla="*/ 91 w 7440249"/>
                  <a:gd name="connsiteY3" fmla="*/ 9061408 h 9061408"/>
                  <a:gd name="connsiteX4" fmla="*/ 37056 w 7440249"/>
                  <a:gd name="connsiteY4" fmla="*/ 8313 h 9061408"/>
                  <a:gd name="connsiteX0" fmla="*/ 97385 w 7500578"/>
                  <a:gd name="connsiteY0" fmla="*/ 8313 h 9775466"/>
                  <a:gd name="connsiteX1" fmla="*/ 7478550 w 7500578"/>
                  <a:gd name="connsiteY1" fmla="*/ 0 h 9775466"/>
                  <a:gd name="connsiteX2" fmla="*/ 7500578 w 7500578"/>
                  <a:gd name="connsiteY2" fmla="*/ 2175807 h 9775466"/>
                  <a:gd name="connsiteX3" fmla="*/ 37 w 7500578"/>
                  <a:gd name="connsiteY3" fmla="*/ 9775466 h 9775466"/>
                  <a:gd name="connsiteX4" fmla="*/ 97385 w 7500578"/>
                  <a:gd name="connsiteY4" fmla="*/ 8313 h 9775466"/>
                  <a:gd name="connsiteX0" fmla="*/ 97385 w 7500578"/>
                  <a:gd name="connsiteY0" fmla="*/ 8313 h 9775466"/>
                  <a:gd name="connsiteX1" fmla="*/ 7478550 w 7500578"/>
                  <a:gd name="connsiteY1" fmla="*/ 0 h 9775466"/>
                  <a:gd name="connsiteX2" fmla="*/ 7500578 w 7500578"/>
                  <a:gd name="connsiteY2" fmla="*/ 2175807 h 9775466"/>
                  <a:gd name="connsiteX3" fmla="*/ 37 w 7500578"/>
                  <a:gd name="connsiteY3" fmla="*/ 9775466 h 9775466"/>
                  <a:gd name="connsiteX4" fmla="*/ 97385 w 7500578"/>
                  <a:gd name="connsiteY4" fmla="*/ 8313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2175807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2175807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1729514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1729514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28268"/>
                  <a:gd name="connsiteY0" fmla="*/ 8311 h 9775466"/>
                  <a:gd name="connsiteX1" fmla="*/ 7478565 w 7528268"/>
                  <a:gd name="connsiteY1" fmla="*/ 0 h 9775466"/>
                  <a:gd name="connsiteX2" fmla="*/ 7528268 w 7528268"/>
                  <a:gd name="connsiteY2" fmla="*/ 2916119 h 9775466"/>
                  <a:gd name="connsiteX3" fmla="*/ 52 w 7528268"/>
                  <a:gd name="connsiteY3" fmla="*/ 9775466 h 9775466"/>
                  <a:gd name="connsiteX4" fmla="*/ 67212 w 7528268"/>
                  <a:gd name="connsiteY4" fmla="*/ 8311 h 9775466"/>
                  <a:gd name="connsiteX0" fmla="*/ 67212 w 7528268"/>
                  <a:gd name="connsiteY0" fmla="*/ 8311 h 9775466"/>
                  <a:gd name="connsiteX1" fmla="*/ 7478565 w 7528268"/>
                  <a:gd name="connsiteY1" fmla="*/ 0 h 9775466"/>
                  <a:gd name="connsiteX2" fmla="*/ 7528268 w 7528268"/>
                  <a:gd name="connsiteY2" fmla="*/ 2916119 h 9775466"/>
                  <a:gd name="connsiteX3" fmla="*/ 52 w 7528268"/>
                  <a:gd name="connsiteY3" fmla="*/ 9775466 h 9775466"/>
                  <a:gd name="connsiteX4" fmla="*/ 67212 w 7528268"/>
                  <a:gd name="connsiteY4" fmla="*/ 8311 h 9775466"/>
                  <a:gd name="connsiteX0" fmla="*/ 67212 w 7478708"/>
                  <a:gd name="connsiteY0" fmla="*/ 8311 h 9775466"/>
                  <a:gd name="connsiteX1" fmla="*/ 7478565 w 7478708"/>
                  <a:gd name="connsiteY1" fmla="*/ 0 h 9775466"/>
                  <a:gd name="connsiteX2" fmla="*/ 7445244 w 7478708"/>
                  <a:gd name="connsiteY2" fmla="*/ 2214944 h 9775466"/>
                  <a:gd name="connsiteX3" fmla="*/ 52 w 7478708"/>
                  <a:gd name="connsiteY3" fmla="*/ 9775466 h 9775466"/>
                  <a:gd name="connsiteX4" fmla="*/ 67212 w 7478708"/>
                  <a:gd name="connsiteY4" fmla="*/ 8311 h 9775466"/>
                  <a:gd name="connsiteX0" fmla="*/ 67212 w 7478704"/>
                  <a:gd name="connsiteY0" fmla="*/ 8311 h 9775466"/>
                  <a:gd name="connsiteX1" fmla="*/ 7478565 w 7478704"/>
                  <a:gd name="connsiteY1" fmla="*/ 0 h 9775466"/>
                  <a:gd name="connsiteX2" fmla="*/ 7445244 w 7478704"/>
                  <a:gd name="connsiteY2" fmla="*/ 2376754 h 9775466"/>
                  <a:gd name="connsiteX3" fmla="*/ 52 w 7478704"/>
                  <a:gd name="connsiteY3" fmla="*/ 9775466 h 9775466"/>
                  <a:gd name="connsiteX4" fmla="*/ 67212 w 7478704"/>
                  <a:gd name="connsiteY4" fmla="*/ 8311 h 9775466"/>
                  <a:gd name="connsiteX0" fmla="*/ 1 w 7411496"/>
                  <a:gd name="connsiteY0" fmla="*/ 8311 h 9397910"/>
                  <a:gd name="connsiteX1" fmla="*/ 7411354 w 7411496"/>
                  <a:gd name="connsiteY1" fmla="*/ 0 h 9397910"/>
                  <a:gd name="connsiteX2" fmla="*/ 7378033 w 7411496"/>
                  <a:gd name="connsiteY2" fmla="*/ 2376754 h 9397910"/>
                  <a:gd name="connsiteX3" fmla="*/ 43539 w 7411496"/>
                  <a:gd name="connsiteY3" fmla="*/ 9397910 h 9397910"/>
                  <a:gd name="connsiteX4" fmla="*/ 1 w 7411496"/>
                  <a:gd name="connsiteY4" fmla="*/ 8311 h 9397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411496" h="9397910">
                    <a:moveTo>
                      <a:pt x="1" y="8311"/>
                    </a:moveTo>
                    <a:lnTo>
                      <a:pt x="7411354" y="0"/>
                    </a:lnTo>
                    <a:cubicBezTo>
                      <a:pt x="7414125" y="1407622"/>
                      <a:pt x="7375262" y="969132"/>
                      <a:pt x="7378033" y="2376754"/>
                    </a:cubicBezTo>
                    <a:cubicBezTo>
                      <a:pt x="6162908" y="3958102"/>
                      <a:pt x="2804189" y="7287038"/>
                      <a:pt x="43539" y="9397910"/>
                    </a:cubicBezTo>
                    <a:cubicBezTo>
                      <a:pt x="41280" y="7547799"/>
                      <a:pt x="2260" y="1858422"/>
                      <a:pt x="1" y="8311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 rot="16200000" flipH="1">
              <a:off x="1153110" y="910483"/>
              <a:ext cx="747892" cy="336479"/>
              <a:chOff x="3246675" y="1584960"/>
              <a:chExt cx="1995885" cy="815340"/>
            </a:xfrm>
          </p:grpSpPr>
          <p:sp>
            <p:nvSpPr>
              <p:cNvPr id="31" name="원형 30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원형 31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 rot="16200000" flipH="1">
              <a:off x="1153428" y="2430654"/>
              <a:ext cx="747892" cy="336479"/>
              <a:chOff x="3246675" y="1584960"/>
              <a:chExt cx="1995885" cy="815340"/>
            </a:xfrm>
          </p:grpSpPr>
          <p:sp>
            <p:nvSpPr>
              <p:cNvPr id="29" name="원형 28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원형 29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그룹 10"/>
            <p:cNvGrpSpPr/>
            <p:nvPr/>
          </p:nvGrpSpPr>
          <p:grpSpPr>
            <a:xfrm rot="16200000" flipH="1">
              <a:off x="1153984" y="3884448"/>
              <a:ext cx="747892" cy="336479"/>
              <a:chOff x="3246675" y="1584960"/>
              <a:chExt cx="1995885" cy="815340"/>
            </a:xfrm>
          </p:grpSpPr>
          <p:sp>
            <p:nvSpPr>
              <p:cNvPr id="27" name="원형 26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원형 27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 rot="5400000">
              <a:off x="5188768" y="910483"/>
              <a:ext cx="747892" cy="336479"/>
              <a:chOff x="3246675" y="1584960"/>
              <a:chExt cx="1995885" cy="815340"/>
            </a:xfrm>
          </p:grpSpPr>
          <p:sp>
            <p:nvSpPr>
              <p:cNvPr id="25" name="원형 24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원형 25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 rot="5400000">
              <a:off x="5189086" y="2430653"/>
              <a:ext cx="747892" cy="336479"/>
              <a:chOff x="3246675" y="1584960"/>
              <a:chExt cx="1995885" cy="815340"/>
            </a:xfrm>
          </p:grpSpPr>
          <p:sp>
            <p:nvSpPr>
              <p:cNvPr id="23" name="원형 22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원형 23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 rot="5400000">
              <a:off x="5189642" y="3884448"/>
              <a:ext cx="747892" cy="336479"/>
              <a:chOff x="3246675" y="1584960"/>
              <a:chExt cx="1995885" cy="815340"/>
            </a:xfrm>
          </p:grpSpPr>
          <p:sp>
            <p:nvSpPr>
              <p:cNvPr id="21" name="원형 20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원형 21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그룹 14"/>
            <p:cNvGrpSpPr/>
            <p:nvPr/>
          </p:nvGrpSpPr>
          <p:grpSpPr>
            <a:xfrm rot="16200000">
              <a:off x="7203406" y="2430652"/>
              <a:ext cx="747892" cy="336479"/>
              <a:chOff x="3246675" y="1584960"/>
              <a:chExt cx="1995885" cy="815340"/>
            </a:xfrm>
          </p:grpSpPr>
          <p:sp>
            <p:nvSpPr>
              <p:cNvPr id="19" name="원형 18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원형 19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그룹 15"/>
            <p:cNvGrpSpPr/>
            <p:nvPr/>
          </p:nvGrpSpPr>
          <p:grpSpPr>
            <a:xfrm>
              <a:off x="6062458" y="472962"/>
              <a:ext cx="1016358" cy="517110"/>
              <a:chOff x="3246675" y="1584960"/>
              <a:chExt cx="1995885" cy="815340"/>
            </a:xfrm>
          </p:grpSpPr>
          <p:sp>
            <p:nvSpPr>
              <p:cNvPr id="17" name="원형 16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원형 17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4" name="TextBox 53"/>
          <p:cNvSpPr txBox="1"/>
          <p:nvPr userDrawn="1"/>
        </p:nvSpPr>
        <p:spPr>
          <a:xfrm>
            <a:off x="989851" y="144396"/>
            <a:ext cx="3725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김대중컨벤션센터 </a:t>
            </a:r>
            <a:r>
              <a:rPr lang="ko-KR" altLang="en-US" sz="1400" dirty="0" err="1"/>
              <a:t>중소회의실</a:t>
            </a:r>
            <a:r>
              <a:rPr lang="ko-KR" altLang="en-US" sz="1400" dirty="0"/>
              <a:t> </a:t>
            </a:r>
            <a:r>
              <a:rPr lang="en-US" altLang="ko-KR" sz="1400" dirty="0"/>
              <a:t>PPT </a:t>
            </a:r>
            <a:r>
              <a:rPr lang="ko-KR" altLang="en-US" sz="1400" dirty="0" err="1"/>
              <a:t>간이도면</a:t>
            </a:r>
            <a:endParaRPr lang="ko-KR" altLang="en-US" sz="1400" dirty="0"/>
          </a:p>
        </p:txBody>
      </p:sp>
      <p:grpSp>
        <p:nvGrpSpPr>
          <p:cNvPr id="56" name="그룹 55"/>
          <p:cNvGrpSpPr/>
          <p:nvPr userDrawn="1"/>
        </p:nvGrpSpPr>
        <p:grpSpPr>
          <a:xfrm>
            <a:off x="390442" y="121846"/>
            <a:ext cx="11733657" cy="6601708"/>
            <a:chOff x="390442" y="121846"/>
            <a:chExt cx="11733657" cy="6601708"/>
          </a:xfrm>
        </p:grpSpPr>
        <p:grpSp>
          <p:nvGrpSpPr>
            <p:cNvPr id="53" name="그룹 52"/>
            <p:cNvGrpSpPr/>
            <p:nvPr userDrawn="1"/>
          </p:nvGrpSpPr>
          <p:grpSpPr>
            <a:xfrm>
              <a:off x="390442" y="121846"/>
              <a:ext cx="11594196" cy="6601708"/>
              <a:chOff x="390442" y="121846"/>
              <a:chExt cx="11594196" cy="6601708"/>
            </a:xfrm>
          </p:grpSpPr>
          <p:sp>
            <p:nvSpPr>
              <p:cNvPr id="51" name="TextBox 50"/>
              <p:cNvSpPr txBox="1"/>
              <p:nvPr userDrawn="1"/>
            </p:nvSpPr>
            <p:spPr>
              <a:xfrm>
                <a:off x="9264021" y="6415777"/>
                <a:ext cx="2720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/>
                  <a:t>(</a:t>
                </a:r>
                <a:r>
                  <a:rPr lang="ko-KR" altLang="en-US" sz="1400" dirty="0"/>
                  <a:t>실제 </a:t>
                </a:r>
                <a:r>
                  <a:rPr lang="en-US" altLang="ko-KR" sz="1400" dirty="0"/>
                  <a:t>3m -&gt; </a:t>
                </a:r>
                <a:r>
                  <a:rPr lang="en-US" altLang="ko-KR" sz="1400" dirty="0" err="1"/>
                  <a:t>ppt</a:t>
                </a:r>
                <a:r>
                  <a:rPr lang="en-US" altLang="ko-KR" sz="1400" dirty="0"/>
                  <a:t> 1.6cm</a:t>
                </a:r>
                <a:r>
                  <a:rPr lang="ko-KR" altLang="en-US" sz="1400" dirty="0"/>
                  <a:t>로 작성</a:t>
                </a:r>
                <a:r>
                  <a:rPr lang="en-US" altLang="ko-KR" sz="1400" dirty="0"/>
                  <a:t>)</a:t>
                </a:r>
                <a:endParaRPr lang="ko-KR" altLang="en-US" sz="1400" dirty="0"/>
              </a:p>
            </p:txBody>
          </p:sp>
          <p:pic>
            <p:nvPicPr>
              <p:cNvPr id="52" name="그림 51"/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390442" y="121846"/>
                <a:ext cx="599409" cy="352878"/>
              </a:xfrm>
              <a:prstGeom prst="rect">
                <a:avLst/>
              </a:prstGeom>
            </p:spPr>
          </p:pic>
        </p:grpSp>
        <p:sp>
          <p:nvSpPr>
            <p:cNvPr id="55" name="TextBox 54"/>
            <p:cNvSpPr txBox="1"/>
            <p:nvPr userDrawn="1"/>
          </p:nvSpPr>
          <p:spPr>
            <a:xfrm>
              <a:off x="7983222" y="6134742"/>
              <a:ext cx="41408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400" dirty="0"/>
                <a:t>마우스 </a:t>
              </a:r>
              <a:r>
                <a:rPr lang="ko-KR" altLang="en-US" sz="1400" dirty="0" err="1"/>
                <a:t>우클릭</a:t>
              </a:r>
              <a:r>
                <a:rPr lang="ko-KR" altLang="en-US" sz="1400" dirty="0"/>
                <a:t> → 레이아웃에서 원하는 도면 선택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5788626" y="266058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212</a:t>
            </a:r>
            <a:endParaRPr lang="ko-KR" altLang="en-US" sz="1200" dirty="0"/>
          </a:p>
        </p:txBody>
      </p:sp>
      <p:sp>
        <p:nvSpPr>
          <p:cNvPr id="57" name="TextBox 56"/>
          <p:cNvSpPr txBox="1"/>
          <p:nvPr userDrawn="1"/>
        </p:nvSpPr>
        <p:spPr>
          <a:xfrm>
            <a:off x="5861867" y="119465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211</a:t>
            </a:r>
            <a:endParaRPr lang="ko-KR" altLang="en-US" sz="1200" dirty="0"/>
          </a:p>
        </p:txBody>
      </p:sp>
      <p:sp>
        <p:nvSpPr>
          <p:cNvPr id="58" name="TextBox 57"/>
          <p:cNvSpPr txBox="1"/>
          <p:nvPr userDrawn="1"/>
        </p:nvSpPr>
        <p:spPr>
          <a:xfrm>
            <a:off x="5788626" y="410157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213</a:t>
            </a:r>
            <a:endParaRPr lang="ko-KR" altLang="en-US" sz="1200" dirty="0"/>
          </a:p>
        </p:txBody>
      </p:sp>
      <p:sp>
        <p:nvSpPr>
          <p:cNvPr id="59" name="TextBox 58"/>
          <p:cNvSpPr txBox="1"/>
          <p:nvPr userDrawn="1"/>
        </p:nvSpPr>
        <p:spPr>
          <a:xfrm>
            <a:off x="7389674" y="122681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214</a:t>
            </a:r>
            <a:endParaRPr lang="ko-KR" altLang="en-US" sz="1200" dirty="0"/>
          </a:p>
        </p:txBody>
      </p:sp>
      <p:sp>
        <p:nvSpPr>
          <p:cNvPr id="60" name="TextBox 59"/>
          <p:cNvSpPr txBox="1"/>
          <p:nvPr userDrawn="1"/>
        </p:nvSpPr>
        <p:spPr>
          <a:xfrm>
            <a:off x="1248637" y="119465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208</a:t>
            </a:r>
            <a:endParaRPr lang="ko-KR" altLang="en-US" sz="1200" dirty="0"/>
          </a:p>
        </p:txBody>
      </p:sp>
      <p:sp>
        <p:nvSpPr>
          <p:cNvPr id="99" name="TextBox 98"/>
          <p:cNvSpPr txBox="1"/>
          <p:nvPr userDrawn="1"/>
        </p:nvSpPr>
        <p:spPr>
          <a:xfrm>
            <a:off x="1248637" y="262661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209</a:t>
            </a:r>
            <a:endParaRPr lang="ko-KR" altLang="en-US" sz="1200" dirty="0"/>
          </a:p>
        </p:txBody>
      </p:sp>
      <p:sp>
        <p:nvSpPr>
          <p:cNvPr id="138" name="TextBox 137"/>
          <p:cNvSpPr txBox="1"/>
          <p:nvPr userDrawn="1"/>
        </p:nvSpPr>
        <p:spPr>
          <a:xfrm>
            <a:off x="1248637" y="4102833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210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40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971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619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3770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686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4095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2367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099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04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1593565" y="986703"/>
            <a:ext cx="9226683" cy="5429074"/>
            <a:chOff x="1358816" y="472962"/>
            <a:chExt cx="9226683" cy="5429074"/>
          </a:xfrm>
        </p:grpSpPr>
        <p:grpSp>
          <p:nvGrpSpPr>
            <p:cNvPr id="8" name="그룹 7"/>
            <p:cNvGrpSpPr/>
            <p:nvPr/>
          </p:nvGrpSpPr>
          <p:grpSpPr>
            <a:xfrm>
              <a:off x="1520857" y="731518"/>
              <a:ext cx="9064642" cy="5170518"/>
              <a:chOff x="1936493" y="1313409"/>
              <a:chExt cx="9064642" cy="5170518"/>
            </a:xfrm>
          </p:grpSpPr>
          <p:grpSp>
            <p:nvGrpSpPr>
              <p:cNvPr id="33" name="그룹 32"/>
              <p:cNvGrpSpPr/>
              <p:nvPr/>
            </p:nvGrpSpPr>
            <p:grpSpPr>
              <a:xfrm>
                <a:off x="1945177" y="1313410"/>
                <a:ext cx="4034792" cy="4414062"/>
                <a:chOff x="1945177" y="1313410"/>
                <a:chExt cx="4034792" cy="4414062"/>
              </a:xfrm>
            </p:grpSpPr>
            <p:grpSp>
              <p:nvGrpSpPr>
                <p:cNvPr id="44" name="그룹 43"/>
                <p:cNvGrpSpPr/>
                <p:nvPr/>
              </p:nvGrpSpPr>
              <p:grpSpPr>
                <a:xfrm>
                  <a:off x="1945177" y="1313410"/>
                  <a:ext cx="2023112" cy="4414062"/>
                  <a:chOff x="1945177" y="1313410"/>
                  <a:chExt cx="2023112" cy="4414062"/>
                </a:xfrm>
              </p:grpSpPr>
              <p:sp>
                <p:nvSpPr>
                  <p:cNvPr id="49" name="직사각형 48"/>
                  <p:cNvSpPr/>
                  <p:nvPr/>
                </p:nvSpPr>
                <p:spPr>
                  <a:xfrm>
                    <a:off x="1945177" y="1313410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50" name="직사각형 49"/>
                  <p:cNvSpPr/>
                  <p:nvPr/>
                </p:nvSpPr>
                <p:spPr>
                  <a:xfrm>
                    <a:off x="1945177" y="4256118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5" name="그룹 44"/>
                <p:cNvGrpSpPr/>
                <p:nvPr/>
              </p:nvGrpSpPr>
              <p:grpSpPr>
                <a:xfrm>
                  <a:off x="3956857" y="1313410"/>
                  <a:ext cx="2023112" cy="4414062"/>
                  <a:chOff x="1945177" y="1313410"/>
                  <a:chExt cx="2023112" cy="4414062"/>
                </a:xfrm>
              </p:grpSpPr>
              <p:sp>
                <p:nvSpPr>
                  <p:cNvPr id="46" name="직사각형 45"/>
                  <p:cNvSpPr/>
                  <p:nvPr/>
                </p:nvSpPr>
                <p:spPr>
                  <a:xfrm>
                    <a:off x="1945177" y="1313410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dirty="0"/>
                  </a:p>
                </p:txBody>
              </p:sp>
              <p:sp>
                <p:nvSpPr>
                  <p:cNvPr id="47" name="직사각형 46"/>
                  <p:cNvSpPr/>
                  <p:nvPr/>
                </p:nvSpPr>
                <p:spPr>
                  <a:xfrm>
                    <a:off x="1945177" y="2784764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8" name="직사각형 47"/>
                  <p:cNvSpPr/>
                  <p:nvPr/>
                </p:nvSpPr>
                <p:spPr>
                  <a:xfrm>
                    <a:off x="1945177" y="4256118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sp>
            <p:nvSpPr>
              <p:cNvPr id="34" name="직사각형 33"/>
              <p:cNvSpPr/>
              <p:nvPr/>
            </p:nvSpPr>
            <p:spPr>
              <a:xfrm>
                <a:off x="7991369" y="1326333"/>
                <a:ext cx="2023200" cy="23904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0"/>
              <p:cNvSpPr/>
              <p:nvPr/>
            </p:nvSpPr>
            <p:spPr>
              <a:xfrm>
                <a:off x="1936493" y="1313409"/>
                <a:ext cx="9064642" cy="5170518"/>
              </a:xfrm>
              <a:custGeom>
                <a:avLst/>
                <a:gdLst>
                  <a:gd name="connsiteX0" fmla="*/ 0 w 7462501"/>
                  <a:gd name="connsiteY0" fmla="*/ 0 h 5769033"/>
                  <a:gd name="connsiteX1" fmla="*/ 7462501 w 7462501"/>
                  <a:gd name="connsiteY1" fmla="*/ 0 h 5769033"/>
                  <a:gd name="connsiteX2" fmla="*/ 7462501 w 7462501"/>
                  <a:gd name="connsiteY2" fmla="*/ 5769033 h 5769033"/>
                  <a:gd name="connsiteX3" fmla="*/ 0 w 7462501"/>
                  <a:gd name="connsiteY3" fmla="*/ 5769033 h 5769033"/>
                  <a:gd name="connsiteX4" fmla="*/ 0 w 7462501"/>
                  <a:gd name="connsiteY4" fmla="*/ 0 h 5769033"/>
                  <a:gd name="connsiteX0" fmla="*/ 0 w 7470813"/>
                  <a:gd name="connsiteY0" fmla="*/ 0 h 5769033"/>
                  <a:gd name="connsiteX1" fmla="*/ 7462501 w 7470813"/>
                  <a:gd name="connsiteY1" fmla="*/ 0 h 5769033"/>
                  <a:gd name="connsiteX2" fmla="*/ 7470813 w 7470813"/>
                  <a:gd name="connsiteY2" fmla="*/ 4222866 h 5769033"/>
                  <a:gd name="connsiteX3" fmla="*/ 0 w 7470813"/>
                  <a:gd name="connsiteY3" fmla="*/ 5769033 h 5769033"/>
                  <a:gd name="connsiteX4" fmla="*/ 0 w 7470813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389641"/>
                  <a:gd name="connsiteY0" fmla="*/ 8313 h 5777346"/>
                  <a:gd name="connsiteX1" fmla="*/ 7381165 w 7389641"/>
                  <a:gd name="connsiteY1" fmla="*/ 0 h 5777346"/>
                  <a:gd name="connsiteX2" fmla="*/ 7389641 w 7389641"/>
                  <a:gd name="connsiteY2" fmla="*/ 3765666 h 5777346"/>
                  <a:gd name="connsiteX3" fmla="*/ 0 w 7389641"/>
                  <a:gd name="connsiteY3" fmla="*/ 5777346 h 5777346"/>
                  <a:gd name="connsiteX4" fmla="*/ 0 w 7389641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558646"/>
                  <a:gd name="connsiteX1" fmla="*/ 7381165 w 7396419"/>
                  <a:gd name="connsiteY1" fmla="*/ 0 h 5558646"/>
                  <a:gd name="connsiteX2" fmla="*/ 7396419 w 7396419"/>
                  <a:gd name="connsiteY2" fmla="*/ 3510516 h 5558646"/>
                  <a:gd name="connsiteX3" fmla="*/ 6778 w 7396419"/>
                  <a:gd name="connsiteY3" fmla="*/ 5558646 h 5558646"/>
                  <a:gd name="connsiteX4" fmla="*/ 0 w 7396419"/>
                  <a:gd name="connsiteY4" fmla="*/ 8313 h 5558646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350084"/>
                  <a:gd name="connsiteX1" fmla="*/ 7381165 w 7396419"/>
                  <a:gd name="connsiteY1" fmla="*/ 0 h 5350084"/>
                  <a:gd name="connsiteX2" fmla="*/ 7396419 w 7396419"/>
                  <a:gd name="connsiteY2" fmla="*/ 3510516 h 5350084"/>
                  <a:gd name="connsiteX3" fmla="*/ 6778 w 7396419"/>
                  <a:gd name="connsiteY3" fmla="*/ 5350084 h 5350084"/>
                  <a:gd name="connsiteX4" fmla="*/ 0 w 7396419"/>
                  <a:gd name="connsiteY4" fmla="*/ 8313 h 5350084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7078 w 7403497"/>
                  <a:gd name="connsiteY0" fmla="*/ 8313 h 5195929"/>
                  <a:gd name="connsiteX1" fmla="*/ 7388243 w 7403497"/>
                  <a:gd name="connsiteY1" fmla="*/ 0 h 5195929"/>
                  <a:gd name="connsiteX2" fmla="*/ 7403497 w 7403497"/>
                  <a:gd name="connsiteY2" fmla="*/ 3510516 h 5195929"/>
                  <a:gd name="connsiteX3" fmla="*/ 300 w 7403497"/>
                  <a:gd name="connsiteY3" fmla="*/ 5195929 h 5195929"/>
                  <a:gd name="connsiteX4" fmla="*/ 7078 w 7403497"/>
                  <a:gd name="connsiteY4" fmla="*/ 8313 h 5195929"/>
                  <a:gd name="connsiteX0" fmla="*/ 13750 w 7410169"/>
                  <a:gd name="connsiteY0" fmla="*/ 8313 h 5504239"/>
                  <a:gd name="connsiteX1" fmla="*/ 7394915 w 7410169"/>
                  <a:gd name="connsiteY1" fmla="*/ 0 h 5504239"/>
                  <a:gd name="connsiteX2" fmla="*/ 7410169 w 7410169"/>
                  <a:gd name="connsiteY2" fmla="*/ 3510516 h 5504239"/>
                  <a:gd name="connsiteX3" fmla="*/ 195 w 7410169"/>
                  <a:gd name="connsiteY3" fmla="*/ 5504239 h 5504239"/>
                  <a:gd name="connsiteX4" fmla="*/ 13750 w 7410169"/>
                  <a:gd name="connsiteY4" fmla="*/ 8313 h 5504239"/>
                  <a:gd name="connsiteX0" fmla="*/ 13750 w 7403391"/>
                  <a:gd name="connsiteY0" fmla="*/ 8313 h 5504239"/>
                  <a:gd name="connsiteX1" fmla="*/ 7394915 w 7403391"/>
                  <a:gd name="connsiteY1" fmla="*/ 0 h 5504239"/>
                  <a:gd name="connsiteX2" fmla="*/ 7403391 w 7403391"/>
                  <a:gd name="connsiteY2" fmla="*/ 3483313 h 5504239"/>
                  <a:gd name="connsiteX3" fmla="*/ 195 w 7403391"/>
                  <a:gd name="connsiteY3" fmla="*/ 5504239 h 5504239"/>
                  <a:gd name="connsiteX4" fmla="*/ 13750 w 7403391"/>
                  <a:gd name="connsiteY4" fmla="*/ 8313 h 5504239"/>
                  <a:gd name="connsiteX0" fmla="*/ 13750 w 7416947"/>
                  <a:gd name="connsiteY0" fmla="*/ 8313 h 5504239"/>
                  <a:gd name="connsiteX1" fmla="*/ 7394915 w 7416947"/>
                  <a:gd name="connsiteY1" fmla="*/ 0 h 5504239"/>
                  <a:gd name="connsiteX2" fmla="*/ 7416947 w 7416947"/>
                  <a:gd name="connsiteY2" fmla="*/ 3175003 h 5504239"/>
                  <a:gd name="connsiteX3" fmla="*/ 195 w 7416947"/>
                  <a:gd name="connsiteY3" fmla="*/ 5504239 h 5504239"/>
                  <a:gd name="connsiteX4" fmla="*/ 13750 w 7416947"/>
                  <a:gd name="connsiteY4" fmla="*/ 8313 h 5504239"/>
                  <a:gd name="connsiteX0" fmla="*/ 0 w 7403197"/>
                  <a:gd name="connsiteY0" fmla="*/ 8313 h 5495172"/>
                  <a:gd name="connsiteX1" fmla="*/ 7381165 w 7403197"/>
                  <a:gd name="connsiteY1" fmla="*/ 0 h 5495172"/>
                  <a:gd name="connsiteX2" fmla="*/ 7403197 w 7403197"/>
                  <a:gd name="connsiteY2" fmla="*/ 3175003 h 5495172"/>
                  <a:gd name="connsiteX3" fmla="*/ 6779 w 7403197"/>
                  <a:gd name="connsiteY3" fmla="*/ 5495172 h 5495172"/>
                  <a:gd name="connsiteX4" fmla="*/ 0 w 7403197"/>
                  <a:gd name="connsiteY4" fmla="*/ 8313 h 5495172"/>
                  <a:gd name="connsiteX0" fmla="*/ 13750 w 7416947"/>
                  <a:gd name="connsiteY0" fmla="*/ 8313 h 5513307"/>
                  <a:gd name="connsiteX1" fmla="*/ 7394915 w 7416947"/>
                  <a:gd name="connsiteY1" fmla="*/ 0 h 5513307"/>
                  <a:gd name="connsiteX2" fmla="*/ 7416947 w 7416947"/>
                  <a:gd name="connsiteY2" fmla="*/ 3175003 h 5513307"/>
                  <a:gd name="connsiteX3" fmla="*/ 195 w 7416947"/>
                  <a:gd name="connsiteY3" fmla="*/ 5513307 h 5513307"/>
                  <a:gd name="connsiteX4" fmla="*/ 13750 w 7416947"/>
                  <a:gd name="connsiteY4" fmla="*/ 8313 h 5513307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3175003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03498"/>
                  <a:gd name="connsiteY0" fmla="*/ 8313 h 5504240"/>
                  <a:gd name="connsiteX1" fmla="*/ 7388244 w 7403498"/>
                  <a:gd name="connsiteY1" fmla="*/ 0 h 5504240"/>
                  <a:gd name="connsiteX2" fmla="*/ 7403498 w 7403498"/>
                  <a:gd name="connsiteY2" fmla="*/ 2869536 h 5504240"/>
                  <a:gd name="connsiteX3" fmla="*/ 301 w 7403498"/>
                  <a:gd name="connsiteY3" fmla="*/ 5504240 h 5504240"/>
                  <a:gd name="connsiteX4" fmla="*/ 7079 w 7403498"/>
                  <a:gd name="connsiteY4" fmla="*/ 8313 h 5504240"/>
                  <a:gd name="connsiteX0" fmla="*/ 7079 w 7403498"/>
                  <a:gd name="connsiteY0" fmla="*/ 8313 h 5504240"/>
                  <a:gd name="connsiteX1" fmla="*/ 7388244 w 7403498"/>
                  <a:gd name="connsiteY1" fmla="*/ 0 h 5504240"/>
                  <a:gd name="connsiteX2" fmla="*/ 7403498 w 7403498"/>
                  <a:gd name="connsiteY2" fmla="*/ 2869536 h 5504240"/>
                  <a:gd name="connsiteX3" fmla="*/ 301 w 7403498"/>
                  <a:gd name="connsiteY3" fmla="*/ 5504240 h 5504240"/>
                  <a:gd name="connsiteX4" fmla="*/ 7079 w 7403498"/>
                  <a:gd name="connsiteY4" fmla="*/ 8313 h 5504240"/>
                  <a:gd name="connsiteX0" fmla="*/ 7079 w 7391072"/>
                  <a:gd name="connsiteY0" fmla="*/ 8313 h 5504240"/>
                  <a:gd name="connsiteX1" fmla="*/ 7388244 w 7391072"/>
                  <a:gd name="connsiteY1" fmla="*/ 0 h 5504240"/>
                  <a:gd name="connsiteX2" fmla="*/ 7391072 w 7391072"/>
                  <a:gd name="connsiteY2" fmla="*/ 2277373 h 5504240"/>
                  <a:gd name="connsiteX3" fmla="*/ 301 w 7391072"/>
                  <a:gd name="connsiteY3" fmla="*/ 5504240 h 5504240"/>
                  <a:gd name="connsiteX4" fmla="*/ 7079 w 7391072"/>
                  <a:gd name="connsiteY4" fmla="*/ 8313 h 5504240"/>
                  <a:gd name="connsiteX0" fmla="*/ 7079 w 7391072"/>
                  <a:gd name="connsiteY0" fmla="*/ 8313 h 5504240"/>
                  <a:gd name="connsiteX1" fmla="*/ 7388244 w 7391072"/>
                  <a:gd name="connsiteY1" fmla="*/ 0 h 5504240"/>
                  <a:gd name="connsiteX2" fmla="*/ 7391072 w 7391072"/>
                  <a:gd name="connsiteY2" fmla="*/ 2277373 h 5504240"/>
                  <a:gd name="connsiteX3" fmla="*/ 301 w 7391072"/>
                  <a:gd name="connsiteY3" fmla="*/ 5504240 h 5504240"/>
                  <a:gd name="connsiteX4" fmla="*/ 7079 w 7391072"/>
                  <a:gd name="connsiteY4" fmla="*/ 8313 h 5504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91072" h="5504240">
                    <a:moveTo>
                      <a:pt x="7079" y="8313"/>
                    </a:moveTo>
                    <a:lnTo>
                      <a:pt x="7388244" y="0"/>
                    </a:lnTo>
                    <a:cubicBezTo>
                      <a:pt x="7391015" y="1407622"/>
                      <a:pt x="7388301" y="869751"/>
                      <a:pt x="7391072" y="2277373"/>
                    </a:cubicBezTo>
                    <a:cubicBezTo>
                      <a:pt x="4967963" y="4422717"/>
                      <a:pt x="2504183" y="5052468"/>
                      <a:pt x="301" y="5504240"/>
                    </a:cubicBezTo>
                    <a:cubicBezTo>
                      <a:pt x="-1958" y="3654129"/>
                      <a:pt x="9338" y="1858424"/>
                      <a:pt x="7079" y="8313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30"/>
              <p:cNvSpPr/>
              <p:nvPr/>
            </p:nvSpPr>
            <p:spPr>
              <a:xfrm>
                <a:off x="7992813" y="3716733"/>
                <a:ext cx="2040690" cy="1327710"/>
              </a:xfrm>
              <a:custGeom>
                <a:avLst/>
                <a:gdLst>
                  <a:gd name="connsiteX0" fmla="*/ 0 w 7462501"/>
                  <a:gd name="connsiteY0" fmla="*/ 0 h 5769033"/>
                  <a:gd name="connsiteX1" fmla="*/ 7462501 w 7462501"/>
                  <a:gd name="connsiteY1" fmla="*/ 0 h 5769033"/>
                  <a:gd name="connsiteX2" fmla="*/ 7462501 w 7462501"/>
                  <a:gd name="connsiteY2" fmla="*/ 5769033 h 5769033"/>
                  <a:gd name="connsiteX3" fmla="*/ 0 w 7462501"/>
                  <a:gd name="connsiteY3" fmla="*/ 5769033 h 5769033"/>
                  <a:gd name="connsiteX4" fmla="*/ 0 w 7462501"/>
                  <a:gd name="connsiteY4" fmla="*/ 0 h 5769033"/>
                  <a:gd name="connsiteX0" fmla="*/ 0 w 7470813"/>
                  <a:gd name="connsiteY0" fmla="*/ 0 h 5769033"/>
                  <a:gd name="connsiteX1" fmla="*/ 7462501 w 7470813"/>
                  <a:gd name="connsiteY1" fmla="*/ 0 h 5769033"/>
                  <a:gd name="connsiteX2" fmla="*/ 7470813 w 7470813"/>
                  <a:gd name="connsiteY2" fmla="*/ 4222866 h 5769033"/>
                  <a:gd name="connsiteX3" fmla="*/ 0 w 7470813"/>
                  <a:gd name="connsiteY3" fmla="*/ 5769033 h 5769033"/>
                  <a:gd name="connsiteX4" fmla="*/ 0 w 7470813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389641"/>
                  <a:gd name="connsiteY0" fmla="*/ 8313 h 5777346"/>
                  <a:gd name="connsiteX1" fmla="*/ 7381165 w 7389641"/>
                  <a:gd name="connsiteY1" fmla="*/ 0 h 5777346"/>
                  <a:gd name="connsiteX2" fmla="*/ 7389641 w 7389641"/>
                  <a:gd name="connsiteY2" fmla="*/ 3765666 h 5777346"/>
                  <a:gd name="connsiteX3" fmla="*/ 0 w 7389641"/>
                  <a:gd name="connsiteY3" fmla="*/ 5777346 h 5777346"/>
                  <a:gd name="connsiteX4" fmla="*/ 0 w 7389641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558646"/>
                  <a:gd name="connsiteX1" fmla="*/ 7381165 w 7396419"/>
                  <a:gd name="connsiteY1" fmla="*/ 0 h 5558646"/>
                  <a:gd name="connsiteX2" fmla="*/ 7396419 w 7396419"/>
                  <a:gd name="connsiteY2" fmla="*/ 3510516 h 5558646"/>
                  <a:gd name="connsiteX3" fmla="*/ 6778 w 7396419"/>
                  <a:gd name="connsiteY3" fmla="*/ 5558646 h 5558646"/>
                  <a:gd name="connsiteX4" fmla="*/ 0 w 7396419"/>
                  <a:gd name="connsiteY4" fmla="*/ 8313 h 5558646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350084"/>
                  <a:gd name="connsiteX1" fmla="*/ 7381165 w 7396419"/>
                  <a:gd name="connsiteY1" fmla="*/ 0 h 5350084"/>
                  <a:gd name="connsiteX2" fmla="*/ 7396419 w 7396419"/>
                  <a:gd name="connsiteY2" fmla="*/ 3510516 h 5350084"/>
                  <a:gd name="connsiteX3" fmla="*/ 6778 w 7396419"/>
                  <a:gd name="connsiteY3" fmla="*/ 5350084 h 5350084"/>
                  <a:gd name="connsiteX4" fmla="*/ 0 w 7396419"/>
                  <a:gd name="connsiteY4" fmla="*/ 8313 h 5350084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7078 w 7403497"/>
                  <a:gd name="connsiteY0" fmla="*/ 8313 h 5195929"/>
                  <a:gd name="connsiteX1" fmla="*/ 7388243 w 7403497"/>
                  <a:gd name="connsiteY1" fmla="*/ 0 h 5195929"/>
                  <a:gd name="connsiteX2" fmla="*/ 7403497 w 7403497"/>
                  <a:gd name="connsiteY2" fmla="*/ 3510516 h 5195929"/>
                  <a:gd name="connsiteX3" fmla="*/ 300 w 7403497"/>
                  <a:gd name="connsiteY3" fmla="*/ 5195929 h 5195929"/>
                  <a:gd name="connsiteX4" fmla="*/ 7078 w 7403497"/>
                  <a:gd name="connsiteY4" fmla="*/ 8313 h 5195929"/>
                  <a:gd name="connsiteX0" fmla="*/ 13750 w 7410169"/>
                  <a:gd name="connsiteY0" fmla="*/ 8313 h 5504239"/>
                  <a:gd name="connsiteX1" fmla="*/ 7394915 w 7410169"/>
                  <a:gd name="connsiteY1" fmla="*/ 0 h 5504239"/>
                  <a:gd name="connsiteX2" fmla="*/ 7410169 w 7410169"/>
                  <a:gd name="connsiteY2" fmla="*/ 3510516 h 5504239"/>
                  <a:gd name="connsiteX3" fmla="*/ 195 w 7410169"/>
                  <a:gd name="connsiteY3" fmla="*/ 5504239 h 5504239"/>
                  <a:gd name="connsiteX4" fmla="*/ 13750 w 7410169"/>
                  <a:gd name="connsiteY4" fmla="*/ 8313 h 5504239"/>
                  <a:gd name="connsiteX0" fmla="*/ 13750 w 7403391"/>
                  <a:gd name="connsiteY0" fmla="*/ 8313 h 5504239"/>
                  <a:gd name="connsiteX1" fmla="*/ 7394915 w 7403391"/>
                  <a:gd name="connsiteY1" fmla="*/ 0 h 5504239"/>
                  <a:gd name="connsiteX2" fmla="*/ 7403391 w 7403391"/>
                  <a:gd name="connsiteY2" fmla="*/ 3483313 h 5504239"/>
                  <a:gd name="connsiteX3" fmla="*/ 195 w 7403391"/>
                  <a:gd name="connsiteY3" fmla="*/ 5504239 h 5504239"/>
                  <a:gd name="connsiteX4" fmla="*/ 13750 w 7403391"/>
                  <a:gd name="connsiteY4" fmla="*/ 8313 h 5504239"/>
                  <a:gd name="connsiteX0" fmla="*/ 13750 w 7416947"/>
                  <a:gd name="connsiteY0" fmla="*/ 8313 h 5504239"/>
                  <a:gd name="connsiteX1" fmla="*/ 7394915 w 7416947"/>
                  <a:gd name="connsiteY1" fmla="*/ 0 h 5504239"/>
                  <a:gd name="connsiteX2" fmla="*/ 7416947 w 7416947"/>
                  <a:gd name="connsiteY2" fmla="*/ 3175003 h 5504239"/>
                  <a:gd name="connsiteX3" fmla="*/ 195 w 7416947"/>
                  <a:gd name="connsiteY3" fmla="*/ 5504239 h 5504239"/>
                  <a:gd name="connsiteX4" fmla="*/ 13750 w 7416947"/>
                  <a:gd name="connsiteY4" fmla="*/ 8313 h 5504239"/>
                  <a:gd name="connsiteX0" fmla="*/ 0 w 7403197"/>
                  <a:gd name="connsiteY0" fmla="*/ 8313 h 5495172"/>
                  <a:gd name="connsiteX1" fmla="*/ 7381165 w 7403197"/>
                  <a:gd name="connsiteY1" fmla="*/ 0 h 5495172"/>
                  <a:gd name="connsiteX2" fmla="*/ 7403197 w 7403197"/>
                  <a:gd name="connsiteY2" fmla="*/ 3175003 h 5495172"/>
                  <a:gd name="connsiteX3" fmla="*/ 6779 w 7403197"/>
                  <a:gd name="connsiteY3" fmla="*/ 5495172 h 5495172"/>
                  <a:gd name="connsiteX4" fmla="*/ 0 w 7403197"/>
                  <a:gd name="connsiteY4" fmla="*/ 8313 h 5495172"/>
                  <a:gd name="connsiteX0" fmla="*/ 13750 w 7416947"/>
                  <a:gd name="connsiteY0" fmla="*/ 8313 h 5513307"/>
                  <a:gd name="connsiteX1" fmla="*/ 7394915 w 7416947"/>
                  <a:gd name="connsiteY1" fmla="*/ 0 h 5513307"/>
                  <a:gd name="connsiteX2" fmla="*/ 7416947 w 7416947"/>
                  <a:gd name="connsiteY2" fmla="*/ 3175003 h 5513307"/>
                  <a:gd name="connsiteX3" fmla="*/ 195 w 7416947"/>
                  <a:gd name="connsiteY3" fmla="*/ 5513307 h 5513307"/>
                  <a:gd name="connsiteX4" fmla="*/ 13750 w 7416947"/>
                  <a:gd name="connsiteY4" fmla="*/ 8313 h 5513307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3175003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70648"/>
                  <a:gd name="connsiteY0" fmla="*/ 8313 h 5504240"/>
                  <a:gd name="connsiteX1" fmla="*/ 7388244 w 7470648"/>
                  <a:gd name="connsiteY1" fmla="*/ 0 h 5504240"/>
                  <a:gd name="connsiteX2" fmla="*/ 7470648 w 7470648"/>
                  <a:gd name="connsiteY2" fmla="*/ 2175807 h 5504240"/>
                  <a:gd name="connsiteX3" fmla="*/ 301 w 7470648"/>
                  <a:gd name="connsiteY3" fmla="*/ 5504240 h 5504240"/>
                  <a:gd name="connsiteX4" fmla="*/ 7079 w 7470648"/>
                  <a:gd name="connsiteY4" fmla="*/ 8313 h 5504240"/>
                  <a:gd name="connsiteX0" fmla="*/ 7079 w 7410272"/>
                  <a:gd name="connsiteY0" fmla="*/ 8313 h 5504240"/>
                  <a:gd name="connsiteX1" fmla="*/ 7388244 w 7410272"/>
                  <a:gd name="connsiteY1" fmla="*/ 0 h 5504240"/>
                  <a:gd name="connsiteX2" fmla="*/ 7410272 w 7410272"/>
                  <a:gd name="connsiteY2" fmla="*/ 2175807 h 5504240"/>
                  <a:gd name="connsiteX3" fmla="*/ 301 w 7410272"/>
                  <a:gd name="connsiteY3" fmla="*/ 5504240 h 5504240"/>
                  <a:gd name="connsiteX4" fmla="*/ 7079 w 7410272"/>
                  <a:gd name="connsiteY4" fmla="*/ 8313 h 5504240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9061408"/>
                  <a:gd name="connsiteX1" fmla="*/ 7418221 w 7440249"/>
                  <a:gd name="connsiteY1" fmla="*/ 0 h 9061408"/>
                  <a:gd name="connsiteX2" fmla="*/ 7440249 w 7440249"/>
                  <a:gd name="connsiteY2" fmla="*/ 2175807 h 9061408"/>
                  <a:gd name="connsiteX3" fmla="*/ 91 w 7440249"/>
                  <a:gd name="connsiteY3" fmla="*/ 9061408 h 9061408"/>
                  <a:gd name="connsiteX4" fmla="*/ 37056 w 7440249"/>
                  <a:gd name="connsiteY4" fmla="*/ 8313 h 9061408"/>
                  <a:gd name="connsiteX0" fmla="*/ 97385 w 7500578"/>
                  <a:gd name="connsiteY0" fmla="*/ 8313 h 9775466"/>
                  <a:gd name="connsiteX1" fmla="*/ 7478550 w 7500578"/>
                  <a:gd name="connsiteY1" fmla="*/ 0 h 9775466"/>
                  <a:gd name="connsiteX2" fmla="*/ 7500578 w 7500578"/>
                  <a:gd name="connsiteY2" fmla="*/ 2175807 h 9775466"/>
                  <a:gd name="connsiteX3" fmla="*/ 37 w 7500578"/>
                  <a:gd name="connsiteY3" fmla="*/ 9775466 h 9775466"/>
                  <a:gd name="connsiteX4" fmla="*/ 97385 w 7500578"/>
                  <a:gd name="connsiteY4" fmla="*/ 8313 h 9775466"/>
                  <a:gd name="connsiteX0" fmla="*/ 97385 w 7500578"/>
                  <a:gd name="connsiteY0" fmla="*/ 8313 h 9775466"/>
                  <a:gd name="connsiteX1" fmla="*/ 7478550 w 7500578"/>
                  <a:gd name="connsiteY1" fmla="*/ 0 h 9775466"/>
                  <a:gd name="connsiteX2" fmla="*/ 7500578 w 7500578"/>
                  <a:gd name="connsiteY2" fmla="*/ 2175807 h 9775466"/>
                  <a:gd name="connsiteX3" fmla="*/ 37 w 7500578"/>
                  <a:gd name="connsiteY3" fmla="*/ 9775466 h 9775466"/>
                  <a:gd name="connsiteX4" fmla="*/ 97385 w 7500578"/>
                  <a:gd name="connsiteY4" fmla="*/ 8313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2175807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2175807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1729514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1729514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28268"/>
                  <a:gd name="connsiteY0" fmla="*/ 8311 h 9775466"/>
                  <a:gd name="connsiteX1" fmla="*/ 7478565 w 7528268"/>
                  <a:gd name="connsiteY1" fmla="*/ 0 h 9775466"/>
                  <a:gd name="connsiteX2" fmla="*/ 7528268 w 7528268"/>
                  <a:gd name="connsiteY2" fmla="*/ 2916119 h 9775466"/>
                  <a:gd name="connsiteX3" fmla="*/ 52 w 7528268"/>
                  <a:gd name="connsiteY3" fmla="*/ 9775466 h 9775466"/>
                  <a:gd name="connsiteX4" fmla="*/ 67212 w 7528268"/>
                  <a:gd name="connsiteY4" fmla="*/ 8311 h 9775466"/>
                  <a:gd name="connsiteX0" fmla="*/ 67212 w 7528268"/>
                  <a:gd name="connsiteY0" fmla="*/ 8311 h 9775466"/>
                  <a:gd name="connsiteX1" fmla="*/ 7478565 w 7528268"/>
                  <a:gd name="connsiteY1" fmla="*/ 0 h 9775466"/>
                  <a:gd name="connsiteX2" fmla="*/ 7528268 w 7528268"/>
                  <a:gd name="connsiteY2" fmla="*/ 2916119 h 9775466"/>
                  <a:gd name="connsiteX3" fmla="*/ 52 w 7528268"/>
                  <a:gd name="connsiteY3" fmla="*/ 9775466 h 9775466"/>
                  <a:gd name="connsiteX4" fmla="*/ 67212 w 7528268"/>
                  <a:gd name="connsiteY4" fmla="*/ 8311 h 9775466"/>
                  <a:gd name="connsiteX0" fmla="*/ 67212 w 7478708"/>
                  <a:gd name="connsiteY0" fmla="*/ 8311 h 9775466"/>
                  <a:gd name="connsiteX1" fmla="*/ 7478565 w 7478708"/>
                  <a:gd name="connsiteY1" fmla="*/ 0 h 9775466"/>
                  <a:gd name="connsiteX2" fmla="*/ 7445244 w 7478708"/>
                  <a:gd name="connsiteY2" fmla="*/ 2214944 h 9775466"/>
                  <a:gd name="connsiteX3" fmla="*/ 52 w 7478708"/>
                  <a:gd name="connsiteY3" fmla="*/ 9775466 h 9775466"/>
                  <a:gd name="connsiteX4" fmla="*/ 67212 w 7478708"/>
                  <a:gd name="connsiteY4" fmla="*/ 8311 h 9775466"/>
                  <a:gd name="connsiteX0" fmla="*/ 67212 w 7478704"/>
                  <a:gd name="connsiteY0" fmla="*/ 8311 h 9775466"/>
                  <a:gd name="connsiteX1" fmla="*/ 7478565 w 7478704"/>
                  <a:gd name="connsiteY1" fmla="*/ 0 h 9775466"/>
                  <a:gd name="connsiteX2" fmla="*/ 7445244 w 7478704"/>
                  <a:gd name="connsiteY2" fmla="*/ 2376754 h 9775466"/>
                  <a:gd name="connsiteX3" fmla="*/ 52 w 7478704"/>
                  <a:gd name="connsiteY3" fmla="*/ 9775466 h 9775466"/>
                  <a:gd name="connsiteX4" fmla="*/ 67212 w 7478704"/>
                  <a:gd name="connsiteY4" fmla="*/ 8311 h 9775466"/>
                  <a:gd name="connsiteX0" fmla="*/ 1 w 7411496"/>
                  <a:gd name="connsiteY0" fmla="*/ 8311 h 9397910"/>
                  <a:gd name="connsiteX1" fmla="*/ 7411354 w 7411496"/>
                  <a:gd name="connsiteY1" fmla="*/ 0 h 9397910"/>
                  <a:gd name="connsiteX2" fmla="*/ 7378033 w 7411496"/>
                  <a:gd name="connsiteY2" fmla="*/ 2376754 h 9397910"/>
                  <a:gd name="connsiteX3" fmla="*/ 43539 w 7411496"/>
                  <a:gd name="connsiteY3" fmla="*/ 9397910 h 9397910"/>
                  <a:gd name="connsiteX4" fmla="*/ 1 w 7411496"/>
                  <a:gd name="connsiteY4" fmla="*/ 8311 h 9397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411496" h="9397910">
                    <a:moveTo>
                      <a:pt x="1" y="8311"/>
                    </a:moveTo>
                    <a:lnTo>
                      <a:pt x="7411354" y="0"/>
                    </a:lnTo>
                    <a:cubicBezTo>
                      <a:pt x="7414125" y="1407622"/>
                      <a:pt x="7375262" y="969132"/>
                      <a:pt x="7378033" y="2376754"/>
                    </a:cubicBezTo>
                    <a:cubicBezTo>
                      <a:pt x="6162908" y="3958102"/>
                      <a:pt x="2804189" y="7287038"/>
                      <a:pt x="43539" y="9397910"/>
                    </a:cubicBezTo>
                    <a:cubicBezTo>
                      <a:pt x="41280" y="7547799"/>
                      <a:pt x="2260" y="1858422"/>
                      <a:pt x="1" y="8311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 rot="16200000" flipH="1">
              <a:off x="1153110" y="910483"/>
              <a:ext cx="747892" cy="336479"/>
              <a:chOff x="3246675" y="1584960"/>
              <a:chExt cx="1995885" cy="815340"/>
            </a:xfrm>
          </p:grpSpPr>
          <p:sp>
            <p:nvSpPr>
              <p:cNvPr id="31" name="원형 30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원형 31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 rot="16200000" flipH="1">
              <a:off x="1153428" y="2430654"/>
              <a:ext cx="747892" cy="336479"/>
              <a:chOff x="3246675" y="1584960"/>
              <a:chExt cx="1995885" cy="815340"/>
            </a:xfrm>
          </p:grpSpPr>
          <p:sp>
            <p:nvSpPr>
              <p:cNvPr id="29" name="원형 28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원형 29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그룹 10"/>
            <p:cNvGrpSpPr/>
            <p:nvPr/>
          </p:nvGrpSpPr>
          <p:grpSpPr>
            <a:xfrm rot="16200000" flipH="1">
              <a:off x="1153984" y="3884448"/>
              <a:ext cx="747892" cy="336479"/>
              <a:chOff x="3246675" y="1584960"/>
              <a:chExt cx="1995885" cy="815340"/>
            </a:xfrm>
          </p:grpSpPr>
          <p:sp>
            <p:nvSpPr>
              <p:cNvPr id="27" name="원형 26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원형 27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 rot="5400000">
              <a:off x="5188768" y="910483"/>
              <a:ext cx="747892" cy="336479"/>
              <a:chOff x="3246675" y="1584960"/>
              <a:chExt cx="1995885" cy="815340"/>
            </a:xfrm>
          </p:grpSpPr>
          <p:sp>
            <p:nvSpPr>
              <p:cNvPr id="25" name="원형 24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원형 25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 rot="5400000">
              <a:off x="5189086" y="2430653"/>
              <a:ext cx="747892" cy="336479"/>
              <a:chOff x="3246675" y="1584960"/>
              <a:chExt cx="1995885" cy="815340"/>
            </a:xfrm>
          </p:grpSpPr>
          <p:sp>
            <p:nvSpPr>
              <p:cNvPr id="23" name="원형 22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원형 23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 rot="5400000">
              <a:off x="5189642" y="3884448"/>
              <a:ext cx="747892" cy="336479"/>
              <a:chOff x="3246675" y="1584960"/>
              <a:chExt cx="1995885" cy="815340"/>
            </a:xfrm>
          </p:grpSpPr>
          <p:sp>
            <p:nvSpPr>
              <p:cNvPr id="21" name="원형 20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원형 21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그룹 14"/>
            <p:cNvGrpSpPr/>
            <p:nvPr/>
          </p:nvGrpSpPr>
          <p:grpSpPr>
            <a:xfrm rot="16200000">
              <a:off x="7203406" y="2430652"/>
              <a:ext cx="747892" cy="336479"/>
              <a:chOff x="3246675" y="1584960"/>
              <a:chExt cx="1995885" cy="815340"/>
            </a:xfrm>
          </p:grpSpPr>
          <p:sp>
            <p:nvSpPr>
              <p:cNvPr id="19" name="원형 18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원형 19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그룹 15"/>
            <p:cNvGrpSpPr/>
            <p:nvPr/>
          </p:nvGrpSpPr>
          <p:grpSpPr>
            <a:xfrm>
              <a:off x="6062458" y="472962"/>
              <a:ext cx="1016358" cy="517110"/>
              <a:chOff x="3246675" y="1584960"/>
              <a:chExt cx="1995885" cy="815340"/>
            </a:xfrm>
          </p:grpSpPr>
          <p:sp>
            <p:nvSpPr>
              <p:cNvPr id="17" name="원형 16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원형 17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3" name="그룹 52"/>
          <p:cNvGrpSpPr/>
          <p:nvPr userDrawn="1"/>
        </p:nvGrpSpPr>
        <p:grpSpPr>
          <a:xfrm>
            <a:off x="390442" y="121846"/>
            <a:ext cx="11594196" cy="6601708"/>
            <a:chOff x="390442" y="121846"/>
            <a:chExt cx="11594196" cy="6601708"/>
          </a:xfrm>
        </p:grpSpPr>
        <p:sp>
          <p:nvSpPr>
            <p:cNvPr id="51" name="TextBox 50"/>
            <p:cNvSpPr txBox="1"/>
            <p:nvPr userDrawn="1"/>
          </p:nvSpPr>
          <p:spPr>
            <a:xfrm>
              <a:off x="9264021" y="6415777"/>
              <a:ext cx="27206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/>
                <a:t>(</a:t>
              </a:r>
              <a:r>
                <a:rPr lang="ko-KR" altLang="en-US" sz="1400" dirty="0"/>
                <a:t>실제 </a:t>
              </a:r>
              <a:r>
                <a:rPr lang="en-US" altLang="ko-KR" sz="1400" dirty="0"/>
                <a:t>3m -&gt; </a:t>
              </a:r>
              <a:r>
                <a:rPr lang="en-US" altLang="ko-KR" sz="1400" dirty="0" err="1"/>
                <a:t>ppt</a:t>
              </a:r>
              <a:r>
                <a:rPr lang="en-US" altLang="ko-KR" sz="1400" dirty="0"/>
                <a:t> 1.6cm</a:t>
              </a:r>
              <a:r>
                <a:rPr lang="ko-KR" altLang="en-US" sz="1400" dirty="0"/>
                <a:t>로 작성</a:t>
              </a:r>
              <a:r>
                <a:rPr lang="en-US" altLang="ko-KR" sz="1400" dirty="0"/>
                <a:t>)</a:t>
              </a:r>
              <a:endParaRPr lang="ko-KR" altLang="en-US" sz="1400" dirty="0"/>
            </a:p>
          </p:txBody>
        </p:sp>
        <p:pic>
          <p:nvPicPr>
            <p:cNvPr id="52" name="그림 51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90442" y="121846"/>
              <a:ext cx="599409" cy="352878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 userDrawn="1"/>
        </p:nvSpPr>
        <p:spPr>
          <a:xfrm>
            <a:off x="989851" y="144396"/>
            <a:ext cx="3725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김대중컨벤션센터 </a:t>
            </a:r>
            <a:r>
              <a:rPr lang="ko-KR" altLang="en-US" sz="1400" dirty="0" err="1"/>
              <a:t>중소회의실</a:t>
            </a:r>
            <a:r>
              <a:rPr lang="ko-KR" altLang="en-US" sz="1400" dirty="0"/>
              <a:t> </a:t>
            </a:r>
            <a:r>
              <a:rPr lang="en-US" altLang="ko-KR" sz="1400" dirty="0"/>
              <a:t>PPT </a:t>
            </a:r>
            <a:r>
              <a:rPr lang="ko-KR" altLang="en-US" sz="1400" dirty="0" err="1"/>
              <a:t>간이도면</a:t>
            </a:r>
            <a:endParaRPr lang="ko-KR" altLang="en-US" sz="1400" dirty="0"/>
          </a:p>
        </p:txBody>
      </p:sp>
      <p:sp>
        <p:nvSpPr>
          <p:cNvPr id="43" name="TextBox 42"/>
          <p:cNvSpPr txBox="1"/>
          <p:nvPr userDrawn="1"/>
        </p:nvSpPr>
        <p:spPr>
          <a:xfrm>
            <a:off x="5788626" y="266058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305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 userDrawn="1"/>
        </p:nvSpPr>
        <p:spPr>
          <a:xfrm>
            <a:off x="5861867" y="119465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304</a:t>
            </a:r>
            <a:endParaRPr lang="ko-KR" altLang="en-US" sz="1200" dirty="0"/>
          </a:p>
        </p:txBody>
      </p:sp>
      <p:sp>
        <p:nvSpPr>
          <p:cNvPr id="56" name="TextBox 55"/>
          <p:cNvSpPr txBox="1"/>
          <p:nvPr userDrawn="1"/>
        </p:nvSpPr>
        <p:spPr>
          <a:xfrm>
            <a:off x="5788626" y="410157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306</a:t>
            </a:r>
            <a:endParaRPr lang="ko-KR" altLang="en-US" sz="1200" dirty="0"/>
          </a:p>
        </p:txBody>
      </p:sp>
      <p:sp>
        <p:nvSpPr>
          <p:cNvPr id="57" name="TextBox 56"/>
          <p:cNvSpPr txBox="1"/>
          <p:nvPr userDrawn="1"/>
        </p:nvSpPr>
        <p:spPr>
          <a:xfrm>
            <a:off x="7389674" y="122681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307</a:t>
            </a:r>
            <a:endParaRPr lang="ko-KR" altLang="en-US" sz="1200" dirty="0"/>
          </a:p>
        </p:txBody>
      </p:sp>
      <p:sp>
        <p:nvSpPr>
          <p:cNvPr id="58" name="TextBox 57"/>
          <p:cNvSpPr txBox="1"/>
          <p:nvPr userDrawn="1"/>
        </p:nvSpPr>
        <p:spPr>
          <a:xfrm>
            <a:off x="1248637" y="119465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301</a:t>
            </a:r>
            <a:endParaRPr lang="ko-KR" altLang="en-US" sz="1200" dirty="0"/>
          </a:p>
        </p:txBody>
      </p:sp>
      <p:sp>
        <p:nvSpPr>
          <p:cNvPr id="59" name="TextBox 58"/>
          <p:cNvSpPr txBox="1"/>
          <p:nvPr userDrawn="1"/>
        </p:nvSpPr>
        <p:spPr>
          <a:xfrm>
            <a:off x="1248637" y="262661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302</a:t>
            </a:r>
            <a:endParaRPr lang="ko-KR" altLang="en-US" sz="1200" dirty="0"/>
          </a:p>
        </p:txBody>
      </p:sp>
      <p:sp>
        <p:nvSpPr>
          <p:cNvPr id="60" name="TextBox 59"/>
          <p:cNvSpPr txBox="1"/>
          <p:nvPr userDrawn="1"/>
        </p:nvSpPr>
        <p:spPr>
          <a:xfrm>
            <a:off x="1248637" y="4102833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303</a:t>
            </a:r>
            <a:endParaRPr lang="ko-KR" altLang="en-US" sz="1200" dirty="0"/>
          </a:p>
        </p:txBody>
      </p:sp>
      <p:sp>
        <p:nvSpPr>
          <p:cNvPr id="61" name="TextBox 60"/>
          <p:cNvSpPr txBox="1"/>
          <p:nvPr userDrawn="1"/>
        </p:nvSpPr>
        <p:spPr>
          <a:xfrm>
            <a:off x="7983222" y="6134742"/>
            <a:ext cx="4140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마우스 </a:t>
            </a:r>
            <a:r>
              <a:rPr lang="ko-KR" altLang="en-US" sz="1400" dirty="0" err="1"/>
              <a:t>우클릭</a:t>
            </a:r>
            <a:r>
              <a:rPr lang="ko-KR" altLang="en-US" sz="1400" dirty="0"/>
              <a:t> → 레이아웃에서 원하는 도면 선택</a:t>
            </a:r>
          </a:p>
        </p:txBody>
      </p:sp>
    </p:spTree>
    <p:extLst>
      <p:ext uri="{BB962C8B-B14F-4D97-AF65-F5344CB8AC3E}">
        <p14:creationId xmlns:p14="http://schemas.microsoft.com/office/powerpoint/2010/main" val="13041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647331" y="965274"/>
            <a:ext cx="11314212" cy="3663112"/>
            <a:chOff x="647331" y="965274"/>
            <a:chExt cx="11314212" cy="3663112"/>
          </a:xfrm>
        </p:grpSpPr>
        <p:sp>
          <p:nvSpPr>
            <p:cNvPr id="8" name="자유형 7"/>
            <p:cNvSpPr/>
            <p:nvPr/>
          </p:nvSpPr>
          <p:spPr>
            <a:xfrm>
              <a:off x="647331" y="965274"/>
              <a:ext cx="11260041" cy="3663111"/>
            </a:xfrm>
            <a:custGeom>
              <a:avLst/>
              <a:gdLst>
                <a:gd name="connsiteX0" fmla="*/ 6803310 w 11260041"/>
                <a:gd name="connsiteY0" fmla="*/ 0 h 3663111"/>
                <a:gd name="connsiteX1" fmla="*/ 7323189 w 11260041"/>
                <a:gd name="connsiteY1" fmla="*/ 0 h 3663111"/>
                <a:gd name="connsiteX2" fmla="*/ 7323189 w 11260041"/>
                <a:gd name="connsiteY2" fmla="*/ 1473126 h 3663111"/>
                <a:gd name="connsiteX3" fmla="*/ 11260041 w 11260041"/>
                <a:gd name="connsiteY3" fmla="*/ 1473126 h 3663111"/>
                <a:gd name="connsiteX4" fmla="*/ 11260041 w 11260041"/>
                <a:gd name="connsiteY4" fmla="*/ 3663111 h 3663111"/>
                <a:gd name="connsiteX5" fmla="*/ 0 w 11260041"/>
                <a:gd name="connsiteY5" fmla="*/ 3663111 h 3663111"/>
                <a:gd name="connsiteX6" fmla="*/ 0 w 11260041"/>
                <a:gd name="connsiteY6" fmla="*/ 1473126 h 3663111"/>
                <a:gd name="connsiteX7" fmla="*/ 6803310 w 11260041"/>
                <a:gd name="connsiteY7" fmla="*/ 1473126 h 3663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60041" h="3663111">
                  <a:moveTo>
                    <a:pt x="6803310" y="0"/>
                  </a:moveTo>
                  <a:lnTo>
                    <a:pt x="7323189" y="0"/>
                  </a:lnTo>
                  <a:lnTo>
                    <a:pt x="7323189" y="1473126"/>
                  </a:lnTo>
                  <a:lnTo>
                    <a:pt x="11260041" y="1473126"/>
                  </a:lnTo>
                  <a:lnTo>
                    <a:pt x="11260041" y="3663111"/>
                  </a:lnTo>
                  <a:lnTo>
                    <a:pt x="0" y="3663111"/>
                  </a:lnTo>
                  <a:lnTo>
                    <a:pt x="0" y="1473126"/>
                  </a:lnTo>
                  <a:lnTo>
                    <a:pt x="6803310" y="1473126"/>
                  </a:lnTo>
                  <a:close/>
                </a:path>
              </a:pathLst>
            </a:cu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9" name="그룹 8"/>
            <p:cNvGrpSpPr/>
            <p:nvPr/>
          </p:nvGrpSpPr>
          <p:grpSpPr>
            <a:xfrm>
              <a:off x="647332" y="2804146"/>
              <a:ext cx="6803309" cy="1824240"/>
              <a:chOff x="1146157" y="1440166"/>
              <a:chExt cx="6803309" cy="1824240"/>
            </a:xfrm>
          </p:grpSpPr>
          <p:sp>
            <p:nvSpPr>
              <p:cNvPr id="24" name="직사각형 23"/>
              <p:cNvSpPr/>
              <p:nvPr/>
            </p:nvSpPr>
            <p:spPr>
              <a:xfrm>
                <a:off x="1146157" y="1608406"/>
                <a:ext cx="2376000" cy="1656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직사각형 24"/>
              <p:cNvSpPr/>
              <p:nvPr/>
            </p:nvSpPr>
            <p:spPr>
              <a:xfrm>
                <a:off x="3527668" y="1608405"/>
                <a:ext cx="1098000" cy="1656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원형 44"/>
              <p:cNvSpPr/>
              <p:nvPr/>
            </p:nvSpPr>
            <p:spPr>
              <a:xfrm rot="10800000" flipH="1">
                <a:off x="3204482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원형 42"/>
              <p:cNvSpPr/>
              <p:nvPr/>
            </p:nvSpPr>
            <p:spPr>
              <a:xfrm rot="10800000" flipH="1">
                <a:off x="1446892" y="1440166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직사각형 27"/>
              <p:cNvSpPr/>
              <p:nvPr/>
            </p:nvSpPr>
            <p:spPr>
              <a:xfrm>
                <a:off x="4625668" y="1608405"/>
                <a:ext cx="1098000" cy="1656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>
                <a:off x="5723668" y="1608405"/>
                <a:ext cx="1098000" cy="1656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6821668" y="1608405"/>
                <a:ext cx="1098000" cy="1656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원형 40"/>
              <p:cNvSpPr/>
              <p:nvPr/>
            </p:nvSpPr>
            <p:spPr>
              <a:xfrm rot="10800000" flipH="1">
                <a:off x="4322629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원형 38"/>
              <p:cNvSpPr/>
              <p:nvPr/>
            </p:nvSpPr>
            <p:spPr>
              <a:xfrm rot="10800000" flipH="1">
                <a:off x="5427529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원형 36"/>
              <p:cNvSpPr/>
              <p:nvPr/>
            </p:nvSpPr>
            <p:spPr>
              <a:xfrm rot="10800000" flipH="1">
                <a:off x="6525031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원형 34"/>
              <p:cNvSpPr/>
              <p:nvPr/>
            </p:nvSpPr>
            <p:spPr>
              <a:xfrm rot="10800000" flipH="1">
                <a:off x="7578271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8587753" y="2804146"/>
              <a:ext cx="3373790" cy="1824239"/>
              <a:chOff x="8820096" y="1440166"/>
              <a:chExt cx="3373790" cy="1824239"/>
            </a:xfrm>
          </p:grpSpPr>
          <p:sp>
            <p:nvSpPr>
              <p:cNvPr id="16" name="직사각형 15"/>
              <p:cNvSpPr/>
              <p:nvPr/>
            </p:nvSpPr>
            <p:spPr>
              <a:xfrm>
                <a:off x="8820096" y="1608405"/>
                <a:ext cx="1656000" cy="165600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원형 21"/>
              <p:cNvSpPr/>
              <p:nvPr/>
            </p:nvSpPr>
            <p:spPr>
              <a:xfrm rot="10800000" flipH="1">
                <a:off x="10104901" y="1440166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483716" y="1608405"/>
                <a:ext cx="1656000" cy="165600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9" name="그룹 18"/>
              <p:cNvGrpSpPr/>
              <p:nvPr/>
            </p:nvGrpSpPr>
            <p:grpSpPr>
              <a:xfrm>
                <a:off x="11445993" y="1440167"/>
                <a:ext cx="747893" cy="336479"/>
                <a:chOff x="9728203" y="1440166"/>
                <a:chExt cx="747893" cy="336479"/>
              </a:xfrm>
            </p:grpSpPr>
            <p:sp>
              <p:nvSpPr>
                <p:cNvPr id="20" name="원형 19"/>
                <p:cNvSpPr/>
                <p:nvPr/>
              </p:nvSpPr>
              <p:spPr>
                <a:xfrm rot="10800000" flipH="1">
                  <a:off x="10104901" y="1440166"/>
                  <a:ext cx="371195" cy="336479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  <a:noFill/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원형 20"/>
                <p:cNvSpPr/>
                <p:nvPr/>
              </p:nvSpPr>
              <p:spPr>
                <a:xfrm rot="10800000">
                  <a:off x="9728203" y="1440166"/>
                  <a:ext cx="371195" cy="336479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  <a:noFill/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4" name="원형 13"/>
            <p:cNvSpPr/>
            <p:nvPr/>
          </p:nvSpPr>
          <p:spPr>
            <a:xfrm rot="10800000" flipH="1">
              <a:off x="8895541" y="2804147"/>
              <a:ext cx="371195" cy="336479"/>
            </a:xfrm>
            <a:prstGeom prst="pie">
              <a:avLst>
                <a:gd name="adj1" fmla="val 10800000"/>
                <a:gd name="adj2" fmla="val 1620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8012443" y="2971146"/>
              <a:ext cx="571500" cy="3124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EV</a:t>
              </a:r>
              <a:endParaRPr lang="ko-KR" altLang="en-US" dirty="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6111240" y="976049"/>
              <a:ext cx="1330568" cy="3124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dirty="0"/>
                <a:t>에스컬레이터</a:t>
              </a:r>
            </a:p>
          </p:txBody>
        </p:sp>
      </p:grpSp>
      <p:sp>
        <p:nvSpPr>
          <p:cNvPr id="47" name="TextBox 46"/>
          <p:cNvSpPr txBox="1"/>
          <p:nvPr userDrawn="1"/>
        </p:nvSpPr>
        <p:spPr>
          <a:xfrm>
            <a:off x="9264021" y="6415777"/>
            <a:ext cx="2720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(</a:t>
            </a:r>
            <a:r>
              <a:rPr lang="ko-KR" altLang="en-US" sz="1400" dirty="0"/>
              <a:t>실제 </a:t>
            </a:r>
            <a:r>
              <a:rPr lang="en-US" altLang="ko-KR" sz="1400" dirty="0"/>
              <a:t>3m -&gt; </a:t>
            </a:r>
            <a:r>
              <a:rPr lang="en-US" altLang="ko-KR" sz="1400" dirty="0" err="1"/>
              <a:t>ppt</a:t>
            </a:r>
            <a:r>
              <a:rPr lang="en-US" altLang="ko-KR" sz="1400" dirty="0"/>
              <a:t> 1.6cm</a:t>
            </a:r>
            <a:r>
              <a:rPr lang="ko-KR" altLang="en-US" sz="1400" dirty="0"/>
              <a:t>로 작성</a:t>
            </a:r>
            <a:r>
              <a:rPr lang="en-US" altLang="ko-KR" sz="1400" dirty="0"/>
              <a:t>)</a:t>
            </a:r>
            <a:endParaRPr lang="ko-KR" altLang="en-US" sz="1400" dirty="0"/>
          </a:p>
        </p:txBody>
      </p:sp>
      <p:sp>
        <p:nvSpPr>
          <p:cNvPr id="48" name="TextBox 47"/>
          <p:cNvSpPr txBox="1"/>
          <p:nvPr userDrawn="1"/>
        </p:nvSpPr>
        <p:spPr>
          <a:xfrm>
            <a:off x="7983222" y="6134742"/>
            <a:ext cx="4140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마우스 </a:t>
            </a:r>
            <a:r>
              <a:rPr lang="ko-KR" altLang="en-US" sz="1400" dirty="0" err="1"/>
              <a:t>우클릭</a:t>
            </a:r>
            <a:r>
              <a:rPr lang="ko-KR" altLang="en-US" sz="1400" dirty="0"/>
              <a:t> → 레이아웃에서 원하는 도면 선택</a:t>
            </a:r>
          </a:p>
        </p:txBody>
      </p:sp>
      <p:pic>
        <p:nvPicPr>
          <p:cNvPr id="49" name="그림 4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0442" y="121846"/>
            <a:ext cx="599409" cy="352878"/>
          </a:xfrm>
          <a:prstGeom prst="rect">
            <a:avLst/>
          </a:prstGeom>
        </p:spPr>
      </p:pic>
      <p:sp>
        <p:nvSpPr>
          <p:cNvPr id="50" name="TextBox 49"/>
          <p:cNvSpPr txBox="1"/>
          <p:nvPr userDrawn="1"/>
        </p:nvSpPr>
        <p:spPr>
          <a:xfrm>
            <a:off x="989851" y="144396"/>
            <a:ext cx="3725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김대중컨벤션센터 </a:t>
            </a:r>
            <a:r>
              <a:rPr lang="ko-KR" altLang="en-US" sz="1400" dirty="0" err="1"/>
              <a:t>중소회의실</a:t>
            </a:r>
            <a:r>
              <a:rPr lang="ko-KR" altLang="en-US" sz="1400" dirty="0"/>
              <a:t> </a:t>
            </a:r>
            <a:r>
              <a:rPr lang="en-US" altLang="ko-KR" sz="1400" dirty="0"/>
              <a:t>PPT </a:t>
            </a:r>
            <a:r>
              <a:rPr lang="ko-KR" altLang="en-US" sz="1400" dirty="0" err="1"/>
              <a:t>간이도면</a:t>
            </a:r>
            <a:endParaRPr lang="ko-KR" altLang="en-US" sz="1400" dirty="0"/>
          </a:p>
        </p:txBody>
      </p:sp>
      <p:sp>
        <p:nvSpPr>
          <p:cNvPr id="51" name="TextBox 50"/>
          <p:cNvSpPr txBox="1"/>
          <p:nvPr userDrawn="1"/>
        </p:nvSpPr>
        <p:spPr>
          <a:xfrm>
            <a:off x="646402" y="2699671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201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 userDrawn="1"/>
        </p:nvSpPr>
        <p:spPr>
          <a:xfrm>
            <a:off x="3611430" y="2725127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202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 userDrawn="1"/>
        </p:nvSpPr>
        <p:spPr>
          <a:xfrm>
            <a:off x="4701481" y="2725127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203</a:t>
            </a:r>
            <a:endParaRPr lang="ko-KR" altLang="en-US" sz="1200" dirty="0"/>
          </a:p>
        </p:txBody>
      </p:sp>
      <p:sp>
        <p:nvSpPr>
          <p:cNvPr id="96" name="TextBox 95"/>
          <p:cNvSpPr txBox="1"/>
          <p:nvPr userDrawn="1"/>
        </p:nvSpPr>
        <p:spPr>
          <a:xfrm>
            <a:off x="5822632" y="272512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204</a:t>
            </a:r>
            <a:endParaRPr lang="ko-KR" altLang="en-US" sz="1200" dirty="0"/>
          </a:p>
        </p:txBody>
      </p:sp>
      <p:sp>
        <p:nvSpPr>
          <p:cNvPr id="97" name="TextBox 96"/>
          <p:cNvSpPr txBox="1"/>
          <p:nvPr userDrawn="1"/>
        </p:nvSpPr>
        <p:spPr>
          <a:xfrm>
            <a:off x="8555284" y="2725127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206</a:t>
            </a:r>
            <a:endParaRPr lang="ko-KR" altLang="en-US" sz="1200" dirty="0"/>
          </a:p>
        </p:txBody>
      </p:sp>
      <p:sp>
        <p:nvSpPr>
          <p:cNvPr id="98" name="TextBox 97"/>
          <p:cNvSpPr txBox="1"/>
          <p:nvPr userDrawn="1"/>
        </p:nvSpPr>
        <p:spPr>
          <a:xfrm>
            <a:off x="6893995" y="272512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205</a:t>
            </a:r>
            <a:endParaRPr lang="ko-KR" altLang="en-US" sz="1200" dirty="0"/>
          </a:p>
        </p:txBody>
      </p:sp>
      <p:sp>
        <p:nvSpPr>
          <p:cNvPr id="99" name="TextBox 98"/>
          <p:cNvSpPr txBox="1"/>
          <p:nvPr userDrawn="1"/>
        </p:nvSpPr>
        <p:spPr>
          <a:xfrm>
            <a:off x="11365073" y="2725127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207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4068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989851" y="144396"/>
            <a:ext cx="3725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김대중컨벤션센터 </a:t>
            </a:r>
            <a:r>
              <a:rPr lang="ko-KR" altLang="en-US" sz="1400" dirty="0" err="1"/>
              <a:t>중소회의실</a:t>
            </a:r>
            <a:r>
              <a:rPr lang="ko-KR" altLang="en-US" sz="1400" dirty="0"/>
              <a:t> </a:t>
            </a:r>
            <a:r>
              <a:rPr lang="en-US" altLang="ko-KR" sz="1400" dirty="0"/>
              <a:t>PPT </a:t>
            </a:r>
            <a:r>
              <a:rPr lang="ko-KR" altLang="en-US" sz="1400" dirty="0" err="1"/>
              <a:t>간이도면</a:t>
            </a:r>
            <a:endParaRPr lang="ko-KR" altLang="en-US" sz="1400" dirty="0"/>
          </a:p>
        </p:txBody>
      </p:sp>
      <p:grpSp>
        <p:nvGrpSpPr>
          <p:cNvPr id="56" name="그룹 55"/>
          <p:cNvGrpSpPr/>
          <p:nvPr/>
        </p:nvGrpSpPr>
        <p:grpSpPr>
          <a:xfrm>
            <a:off x="390442" y="121846"/>
            <a:ext cx="11733657" cy="6601708"/>
            <a:chOff x="390442" y="121846"/>
            <a:chExt cx="11733657" cy="6601708"/>
          </a:xfrm>
        </p:grpSpPr>
        <p:grpSp>
          <p:nvGrpSpPr>
            <p:cNvPr id="53" name="그룹 52"/>
            <p:cNvGrpSpPr/>
            <p:nvPr userDrawn="1"/>
          </p:nvGrpSpPr>
          <p:grpSpPr>
            <a:xfrm>
              <a:off x="390442" y="121846"/>
              <a:ext cx="11594196" cy="6601708"/>
              <a:chOff x="390442" y="121846"/>
              <a:chExt cx="11594196" cy="6601708"/>
            </a:xfrm>
          </p:grpSpPr>
          <p:sp>
            <p:nvSpPr>
              <p:cNvPr id="51" name="TextBox 50"/>
              <p:cNvSpPr txBox="1"/>
              <p:nvPr userDrawn="1"/>
            </p:nvSpPr>
            <p:spPr>
              <a:xfrm>
                <a:off x="9264021" y="6415777"/>
                <a:ext cx="2720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/>
                  <a:t>(</a:t>
                </a:r>
                <a:r>
                  <a:rPr lang="ko-KR" altLang="en-US" sz="1400" dirty="0"/>
                  <a:t>실제 </a:t>
                </a:r>
                <a:r>
                  <a:rPr lang="en-US" altLang="ko-KR" sz="1400" dirty="0"/>
                  <a:t>3m -&gt; </a:t>
                </a:r>
                <a:r>
                  <a:rPr lang="en-US" altLang="ko-KR" sz="1400" dirty="0" err="1"/>
                  <a:t>ppt</a:t>
                </a:r>
                <a:r>
                  <a:rPr lang="en-US" altLang="ko-KR" sz="1400" dirty="0"/>
                  <a:t> 1.6cm</a:t>
                </a:r>
                <a:r>
                  <a:rPr lang="ko-KR" altLang="en-US" sz="1400" dirty="0"/>
                  <a:t>로 작성</a:t>
                </a:r>
                <a:r>
                  <a:rPr lang="en-US" altLang="ko-KR" sz="1400" dirty="0"/>
                  <a:t>)</a:t>
                </a:r>
                <a:endParaRPr lang="ko-KR" altLang="en-US" sz="1400" dirty="0"/>
              </a:p>
            </p:txBody>
          </p:sp>
          <p:pic>
            <p:nvPicPr>
              <p:cNvPr id="52" name="그림 51"/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390442" y="121846"/>
                <a:ext cx="599409" cy="352878"/>
              </a:xfrm>
              <a:prstGeom prst="rect">
                <a:avLst/>
              </a:prstGeom>
            </p:spPr>
          </p:pic>
        </p:grpSp>
        <p:sp>
          <p:nvSpPr>
            <p:cNvPr id="55" name="TextBox 54"/>
            <p:cNvSpPr txBox="1"/>
            <p:nvPr userDrawn="1"/>
          </p:nvSpPr>
          <p:spPr>
            <a:xfrm>
              <a:off x="7983222" y="6134742"/>
              <a:ext cx="41408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400" dirty="0"/>
                <a:t>마우스 </a:t>
              </a:r>
              <a:r>
                <a:rPr lang="ko-KR" altLang="en-US" sz="1400" dirty="0" err="1"/>
                <a:t>우클릭</a:t>
              </a:r>
              <a:r>
                <a:rPr lang="ko-KR" altLang="en-US" sz="1400" dirty="0"/>
                <a:t> → 레이아웃에서 원하는 도면 선택</a:t>
              </a:r>
            </a:p>
          </p:txBody>
        </p:sp>
      </p:grpSp>
      <p:grpSp>
        <p:nvGrpSpPr>
          <p:cNvPr id="4" name="그룹 3"/>
          <p:cNvGrpSpPr/>
          <p:nvPr userDrawn="1"/>
        </p:nvGrpSpPr>
        <p:grpSpPr>
          <a:xfrm>
            <a:off x="4476579" y="1048838"/>
            <a:ext cx="3600000" cy="4594989"/>
            <a:chOff x="6453660" y="1015887"/>
            <a:chExt cx="3600000" cy="4594989"/>
          </a:xfrm>
        </p:grpSpPr>
        <p:sp>
          <p:nvSpPr>
            <p:cNvPr id="81" name="직사각형 80"/>
            <p:cNvSpPr/>
            <p:nvPr userDrawn="1"/>
          </p:nvSpPr>
          <p:spPr>
            <a:xfrm>
              <a:off x="6453660" y="1015887"/>
              <a:ext cx="1440000" cy="45927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" name="그룹 2"/>
            <p:cNvGrpSpPr/>
            <p:nvPr userDrawn="1"/>
          </p:nvGrpSpPr>
          <p:grpSpPr>
            <a:xfrm>
              <a:off x="7725420" y="1015887"/>
              <a:ext cx="2328240" cy="4594989"/>
              <a:chOff x="1596050" y="1122979"/>
              <a:chExt cx="2328240" cy="4594989"/>
            </a:xfrm>
          </p:grpSpPr>
          <p:grpSp>
            <p:nvGrpSpPr>
              <p:cNvPr id="2" name="그룹 1"/>
              <p:cNvGrpSpPr/>
              <p:nvPr userDrawn="1"/>
            </p:nvGrpSpPr>
            <p:grpSpPr>
              <a:xfrm>
                <a:off x="1596050" y="4187968"/>
                <a:ext cx="2328240" cy="1530000"/>
                <a:chOff x="1596050" y="4187968"/>
                <a:chExt cx="2328240" cy="1530000"/>
              </a:xfrm>
            </p:grpSpPr>
            <p:sp>
              <p:nvSpPr>
                <p:cNvPr id="50" name="직사각형 49"/>
                <p:cNvSpPr/>
                <p:nvPr/>
              </p:nvSpPr>
              <p:spPr>
                <a:xfrm>
                  <a:off x="1764290" y="4187968"/>
                  <a:ext cx="2160000" cy="1530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1" name="그룹 10"/>
                <p:cNvGrpSpPr/>
                <p:nvPr/>
              </p:nvGrpSpPr>
              <p:grpSpPr>
                <a:xfrm rot="16200000" flipH="1">
                  <a:off x="1390344" y="5175782"/>
                  <a:ext cx="747892" cy="336479"/>
                  <a:chOff x="3246675" y="1584960"/>
                  <a:chExt cx="1995885" cy="815340"/>
                </a:xfrm>
              </p:grpSpPr>
              <p:sp>
                <p:nvSpPr>
                  <p:cNvPr id="27" name="원형 26"/>
                  <p:cNvSpPr/>
                  <p:nvPr/>
                </p:nvSpPr>
                <p:spPr>
                  <a:xfrm>
                    <a:off x="4251960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원형 27"/>
                  <p:cNvSpPr/>
                  <p:nvPr/>
                </p:nvSpPr>
                <p:spPr>
                  <a:xfrm flipH="1">
                    <a:off x="3246675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61" name="그룹 60"/>
              <p:cNvGrpSpPr/>
              <p:nvPr userDrawn="1"/>
            </p:nvGrpSpPr>
            <p:grpSpPr>
              <a:xfrm>
                <a:off x="1596050" y="2655730"/>
                <a:ext cx="2328240" cy="1530000"/>
                <a:chOff x="1596050" y="4187968"/>
                <a:chExt cx="2328240" cy="1530000"/>
              </a:xfrm>
            </p:grpSpPr>
            <p:sp>
              <p:nvSpPr>
                <p:cNvPr id="62" name="직사각형 61"/>
                <p:cNvSpPr/>
                <p:nvPr/>
              </p:nvSpPr>
              <p:spPr>
                <a:xfrm>
                  <a:off x="1764290" y="4187968"/>
                  <a:ext cx="2160000" cy="1530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63" name="그룹 62"/>
                <p:cNvGrpSpPr/>
                <p:nvPr/>
              </p:nvGrpSpPr>
              <p:grpSpPr>
                <a:xfrm rot="16200000" flipH="1">
                  <a:off x="1390344" y="5175782"/>
                  <a:ext cx="747892" cy="336479"/>
                  <a:chOff x="3246675" y="1584960"/>
                  <a:chExt cx="1995885" cy="815340"/>
                </a:xfrm>
              </p:grpSpPr>
              <p:sp>
                <p:nvSpPr>
                  <p:cNvPr id="64" name="원형 63"/>
                  <p:cNvSpPr/>
                  <p:nvPr/>
                </p:nvSpPr>
                <p:spPr>
                  <a:xfrm>
                    <a:off x="4251960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5" name="원형 64"/>
                  <p:cNvSpPr/>
                  <p:nvPr/>
                </p:nvSpPr>
                <p:spPr>
                  <a:xfrm flipH="1">
                    <a:off x="3246675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76" name="그룹 75"/>
              <p:cNvGrpSpPr/>
              <p:nvPr userDrawn="1"/>
            </p:nvGrpSpPr>
            <p:grpSpPr>
              <a:xfrm>
                <a:off x="1596050" y="1122979"/>
                <a:ext cx="2328240" cy="1530000"/>
                <a:chOff x="1596050" y="4187968"/>
                <a:chExt cx="2328240" cy="1530000"/>
              </a:xfrm>
            </p:grpSpPr>
            <p:sp>
              <p:nvSpPr>
                <p:cNvPr id="77" name="직사각형 76"/>
                <p:cNvSpPr/>
                <p:nvPr/>
              </p:nvSpPr>
              <p:spPr>
                <a:xfrm>
                  <a:off x="1764290" y="4187968"/>
                  <a:ext cx="2160000" cy="1530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78" name="그룹 77"/>
                <p:cNvGrpSpPr/>
                <p:nvPr/>
              </p:nvGrpSpPr>
              <p:grpSpPr>
                <a:xfrm rot="16200000" flipH="1">
                  <a:off x="1390344" y="5175782"/>
                  <a:ext cx="747892" cy="336479"/>
                  <a:chOff x="3246675" y="1584960"/>
                  <a:chExt cx="1995885" cy="815340"/>
                </a:xfrm>
              </p:grpSpPr>
              <p:sp>
                <p:nvSpPr>
                  <p:cNvPr id="79" name="원형 78"/>
                  <p:cNvSpPr/>
                  <p:nvPr/>
                </p:nvSpPr>
                <p:spPr>
                  <a:xfrm>
                    <a:off x="4251960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" name="원형 79"/>
                  <p:cNvSpPr/>
                  <p:nvPr/>
                </p:nvSpPr>
                <p:spPr>
                  <a:xfrm flipH="1">
                    <a:off x="3246675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82" name="TextBox 81"/>
          <p:cNvSpPr txBox="1"/>
          <p:nvPr userDrawn="1"/>
        </p:nvSpPr>
        <p:spPr>
          <a:xfrm>
            <a:off x="5477035" y="411158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308</a:t>
            </a:r>
            <a:endParaRPr lang="ko-KR" altLang="en-US" sz="1200" dirty="0"/>
          </a:p>
        </p:txBody>
      </p:sp>
      <p:sp>
        <p:nvSpPr>
          <p:cNvPr id="83" name="TextBox 82"/>
          <p:cNvSpPr txBox="1"/>
          <p:nvPr userDrawn="1"/>
        </p:nvSpPr>
        <p:spPr>
          <a:xfrm>
            <a:off x="5477035" y="257098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309</a:t>
            </a:r>
            <a:endParaRPr lang="ko-KR" altLang="en-US" sz="1200" dirty="0"/>
          </a:p>
        </p:txBody>
      </p:sp>
      <p:sp>
        <p:nvSpPr>
          <p:cNvPr id="84" name="TextBox 83"/>
          <p:cNvSpPr txBox="1"/>
          <p:nvPr userDrawn="1"/>
        </p:nvSpPr>
        <p:spPr>
          <a:xfrm>
            <a:off x="5477035" y="1038078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310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0914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1593565" y="986703"/>
            <a:ext cx="9226683" cy="5429074"/>
            <a:chOff x="1358816" y="472962"/>
            <a:chExt cx="9226683" cy="5429074"/>
          </a:xfrm>
        </p:grpSpPr>
        <p:grpSp>
          <p:nvGrpSpPr>
            <p:cNvPr id="8" name="그룹 7"/>
            <p:cNvGrpSpPr/>
            <p:nvPr/>
          </p:nvGrpSpPr>
          <p:grpSpPr>
            <a:xfrm>
              <a:off x="1520857" y="731518"/>
              <a:ext cx="9064642" cy="5170518"/>
              <a:chOff x="1936493" y="1313409"/>
              <a:chExt cx="9064642" cy="5170518"/>
            </a:xfrm>
          </p:grpSpPr>
          <p:grpSp>
            <p:nvGrpSpPr>
              <p:cNvPr id="33" name="그룹 32"/>
              <p:cNvGrpSpPr/>
              <p:nvPr/>
            </p:nvGrpSpPr>
            <p:grpSpPr>
              <a:xfrm>
                <a:off x="1945177" y="1313410"/>
                <a:ext cx="4034792" cy="4414062"/>
                <a:chOff x="1945177" y="1313410"/>
                <a:chExt cx="4034792" cy="4414062"/>
              </a:xfrm>
            </p:grpSpPr>
            <p:grpSp>
              <p:nvGrpSpPr>
                <p:cNvPr id="44" name="그룹 43"/>
                <p:cNvGrpSpPr/>
                <p:nvPr/>
              </p:nvGrpSpPr>
              <p:grpSpPr>
                <a:xfrm>
                  <a:off x="1945177" y="1313410"/>
                  <a:ext cx="2023112" cy="4414062"/>
                  <a:chOff x="1945177" y="1313410"/>
                  <a:chExt cx="2023112" cy="4414062"/>
                </a:xfrm>
              </p:grpSpPr>
              <p:sp>
                <p:nvSpPr>
                  <p:cNvPr id="49" name="직사각형 48"/>
                  <p:cNvSpPr/>
                  <p:nvPr/>
                </p:nvSpPr>
                <p:spPr>
                  <a:xfrm>
                    <a:off x="1945177" y="1313410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50" name="직사각형 49"/>
                  <p:cNvSpPr/>
                  <p:nvPr/>
                </p:nvSpPr>
                <p:spPr>
                  <a:xfrm>
                    <a:off x="1945177" y="4256118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5" name="그룹 44"/>
                <p:cNvGrpSpPr/>
                <p:nvPr/>
              </p:nvGrpSpPr>
              <p:grpSpPr>
                <a:xfrm>
                  <a:off x="3956857" y="1313410"/>
                  <a:ext cx="2023112" cy="4414062"/>
                  <a:chOff x="1945177" y="1313410"/>
                  <a:chExt cx="2023112" cy="4414062"/>
                </a:xfrm>
              </p:grpSpPr>
              <p:sp>
                <p:nvSpPr>
                  <p:cNvPr id="46" name="직사각형 45"/>
                  <p:cNvSpPr/>
                  <p:nvPr/>
                </p:nvSpPr>
                <p:spPr>
                  <a:xfrm>
                    <a:off x="1945177" y="1313410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dirty="0"/>
                  </a:p>
                </p:txBody>
              </p:sp>
              <p:sp>
                <p:nvSpPr>
                  <p:cNvPr id="47" name="직사각형 46"/>
                  <p:cNvSpPr/>
                  <p:nvPr/>
                </p:nvSpPr>
                <p:spPr>
                  <a:xfrm>
                    <a:off x="1945177" y="2784764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8" name="직사각형 47"/>
                  <p:cNvSpPr/>
                  <p:nvPr/>
                </p:nvSpPr>
                <p:spPr>
                  <a:xfrm>
                    <a:off x="1945177" y="4256118"/>
                    <a:ext cx="2023112" cy="14713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sp>
            <p:nvSpPr>
              <p:cNvPr id="34" name="직사각형 33"/>
              <p:cNvSpPr/>
              <p:nvPr/>
            </p:nvSpPr>
            <p:spPr>
              <a:xfrm>
                <a:off x="7991369" y="1326333"/>
                <a:ext cx="2023200" cy="2390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0"/>
              <p:cNvSpPr/>
              <p:nvPr/>
            </p:nvSpPr>
            <p:spPr>
              <a:xfrm>
                <a:off x="1936493" y="1313409"/>
                <a:ext cx="9064642" cy="5170518"/>
              </a:xfrm>
              <a:custGeom>
                <a:avLst/>
                <a:gdLst>
                  <a:gd name="connsiteX0" fmla="*/ 0 w 7462501"/>
                  <a:gd name="connsiteY0" fmla="*/ 0 h 5769033"/>
                  <a:gd name="connsiteX1" fmla="*/ 7462501 w 7462501"/>
                  <a:gd name="connsiteY1" fmla="*/ 0 h 5769033"/>
                  <a:gd name="connsiteX2" fmla="*/ 7462501 w 7462501"/>
                  <a:gd name="connsiteY2" fmla="*/ 5769033 h 5769033"/>
                  <a:gd name="connsiteX3" fmla="*/ 0 w 7462501"/>
                  <a:gd name="connsiteY3" fmla="*/ 5769033 h 5769033"/>
                  <a:gd name="connsiteX4" fmla="*/ 0 w 7462501"/>
                  <a:gd name="connsiteY4" fmla="*/ 0 h 5769033"/>
                  <a:gd name="connsiteX0" fmla="*/ 0 w 7470813"/>
                  <a:gd name="connsiteY0" fmla="*/ 0 h 5769033"/>
                  <a:gd name="connsiteX1" fmla="*/ 7462501 w 7470813"/>
                  <a:gd name="connsiteY1" fmla="*/ 0 h 5769033"/>
                  <a:gd name="connsiteX2" fmla="*/ 7470813 w 7470813"/>
                  <a:gd name="connsiteY2" fmla="*/ 4222866 h 5769033"/>
                  <a:gd name="connsiteX3" fmla="*/ 0 w 7470813"/>
                  <a:gd name="connsiteY3" fmla="*/ 5769033 h 5769033"/>
                  <a:gd name="connsiteX4" fmla="*/ 0 w 7470813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389641"/>
                  <a:gd name="connsiteY0" fmla="*/ 8313 h 5777346"/>
                  <a:gd name="connsiteX1" fmla="*/ 7381165 w 7389641"/>
                  <a:gd name="connsiteY1" fmla="*/ 0 h 5777346"/>
                  <a:gd name="connsiteX2" fmla="*/ 7389641 w 7389641"/>
                  <a:gd name="connsiteY2" fmla="*/ 3765666 h 5777346"/>
                  <a:gd name="connsiteX3" fmla="*/ 0 w 7389641"/>
                  <a:gd name="connsiteY3" fmla="*/ 5777346 h 5777346"/>
                  <a:gd name="connsiteX4" fmla="*/ 0 w 7389641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558646"/>
                  <a:gd name="connsiteX1" fmla="*/ 7381165 w 7396419"/>
                  <a:gd name="connsiteY1" fmla="*/ 0 h 5558646"/>
                  <a:gd name="connsiteX2" fmla="*/ 7396419 w 7396419"/>
                  <a:gd name="connsiteY2" fmla="*/ 3510516 h 5558646"/>
                  <a:gd name="connsiteX3" fmla="*/ 6778 w 7396419"/>
                  <a:gd name="connsiteY3" fmla="*/ 5558646 h 5558646"/>
                  <a:gd name="connsiteX4" fmla="*/ 0 w 7396419"/>
                  <a:gd name="connsiteY4" fmla="*/ 8313 h 5558646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350084"/>
                  <a:gd name="connsiteX1" fmla="*/ 7381165 w 7396419"/>
                  <a:gd name="connsiteY1" fmla="*/ 0 h 5350084"/>
                  <a:gd name="connsiteX2" fmla="*/ 7396419 w 7396419"/>
                  <a:gd name="connsiteY2" fmla="*/ 3510516 h 5350084"/>
                  <a:gd name="connsiteX3" fmla="*/ 6778 w 7396419"/>
                  <a:gd name="connsiteY3" fmla="*/ 5350084 h 5350084"/>
                  <a:gd name="connsiteX4" fmla="*/ 0 w 7396419"/>
                  <a:gd name="connsiteY4" fmla="*/ 8313 h 5350084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7078 w 7403497"/>
                  <a:gd name="connsiteY0" fmla="*/ 8313 h 5195929"/>
                  <a:gd name="connsiteX1" fmla="*/ 7388243 w 7403497"/>
                  <a:gd name="connsiteY1" fmla="*/ 0 h 5195929"/>
                  <a:gd name="connsiteX2" fmla="*/ 7403497 w 7403497"/>
                  <a:gd name="connsiteY2" fmla="*/ 3510516 h 5195929"/>
                  <a:gd name="connsiteX3" fmla="*/ 300 w 7403497"/>
                  <a:gd name="connsiteY3" fmla="*/ 5195929 h 5195929"/>
                  <a:gd name="connsiteX4" fmla="*/ 7078 w 7403497"/>
                  <a:gd name="connsiteY4" fmla="*/ 8313 h 5195929"/>
                  <a:gd name="connsiteX0" fmla="*/ 13750 w 7410169"/>
                  <a:gd name="connsiteY0" fmla="*/ 8313 h 5504239"/>
                  <a:gd name="connsiteX1" fmla="*/ 7394915 w 7410169"/>
                  <a:gd name="connsiteY1" fmla="*/ 0 h 5504239"/>
                  <a:gd name="connsiteX2" fmla="*/ 7410169 w 7410169"/>
                  <a:gd name="connsiteY2" fmla="*/ 3510516 h 5504239"/>
                  <a:gd name="connsiteX3" fmla="*/ 195 w 7410169"/>
                  <a:gd name="connsiteY3" fmla="*/ 5504239 h 5504239"/>
                  <a:gd name="connsiteX4" fmla="*/ 13750 w 7410169"/>
                  <a:gd name="connsiteY4" fmla="*/ 8313 h 5504239"/>
                  <a:gd name="connsiteX0" fmla="*/ 13750 w 7403391"/>
                  <a:gd name="connsiteY0" fmla="*/ 8313 h 5504239"/>
                  <a:gd name="connsiteX1" fmla="*/ 7394915 w 7403391"/>
                  <a:gd name="connsiteY1" fmla="*/ 0 h 5504239"/>
                  <a:gd name="connsiteX2" fmla="*/ 7403391 w 7403391"/>
                  <a:gd name="connsiteY2" fmla="*/ 3483313 h 5504239"/>
                  <a:gd name="connsiteX3" fmla="*/ 195 w 7403391"/>
                  <a:gd name="connsiteY3" fmla="*/ 5504239 h 5504239"/>
                  <a:gd name="connsiteX4" fmla="*/ 13750 w 7403391"/>
                  <a:gd name="connsiteY4" fmla="*/ 8313 h 5504239"/>
                  <a:gd name="connsiteX0" fmla="*/ 13750 w 7416947"/>
                  <a:gd name="connsiteY0" fmla="*/ 8313 h 5504239"/>
                  <a:gd name="connsiteX1" fmla="*/ 7394915 w 7416947"/>
                  <a:gd name="connsiteY1" fmla="*/ 0 h 5504239"/>
                  <a:gd name="connsiteX2" fmla="*/ 7416947 w 7416947"/>
                  <a:gd name="connsiteY2" fmla="*/ 3175003 h 5504239"/>
                  <a:gd name="connsiteX3" fmla="*/ 195 w 7416947"/>
                  <a:gd name="connsiteY3" fmla="*/ 5504239 h 5504239"/>
                  <a:gd name="connsiteX4" fmla="*/ 13750 w 7416947"/>
                  <a:gd name="connsiteY4" fmla="*/ 8313 h 5504239"/>
                  <a:gd name="connsiteX0" fmla="*/ 0 w 7403197"/>
                  <a:gd name="connsiteY0" fmla="*/ 8313 h 5495172"/>
                  <a:gd name="connsiteX1" fmla="*/ 7381165 w 7403197"/>
                  <a:gd name="connsiteY1" fmla="*/ 0 h 5495172"/>
                  <a:gd name="connsiteX2" fmla="*/ 7403197 w 7403197"/>
                  <a:gd name="connsiteY2" fmla="*/ 3175003 h 5495172"/>
                  <a:gd name="connsiteX3" fmla="*/ 6779 w 7403197"/>
                  <a:gd name="connsiteY3" fmla="*/ 5495172 h 5495172"/>
                  <a:gd name="connsiteX4" fmla="*/ 0 w 7403197"/>
                  <a:gd name="connsiteY4" fmla="*/ 8313 h 5495172"/>
                  <a:gd name="connsiteX0" fmla="*/ 13750 w 7416947"/>
                  <a:gd name="connsiteY0" fmla="*/ 8313 h 5513307"/>
                  <a:gd name="connsiteX1" fmla="*/ 7394915 w 7416947"/>
                  <a:gd name="connsiteY1" fmla="*/ 0 h 5513307"/>
                  <a:gd name="connsiteX2" fmla="*/ 7416947 w 7416947"/>
                  <a:gd name="connsiteY2" fmla="*/ 3175003 h 5513307"/>
                  <a:gd name="connsiteX3" fmla="*/ 195 w 7416947"/>
                  <a:gd name="connsiteY3" fmla="*/ 5513307 h 5513307"/>
                  <a:gd name="connsiteX4" fmla="*/ 13750 w 7416947"/>
                  <a:gd name="connsiteY4" fmla="*/ 8313 h 5513307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3175003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2984577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03498"/>
                  <a:gd name="connsiteY0" fmla="*/ 8313 h 5504240"/>
                  <a:gd name="connsiteX1" fmla="*/ 7388244 w 7403498"/>
                  <a:gd name="connsiteY1" fmla="*/ 0 h 5504240"/>
                  <a:gd name="connsiteX2" fmla="*/ 7403498 w 7403498"/>
                  <a:gd name="connsiteY2" fmla="*/ 2869536 h 5504240"/>
                  <a:gd name="connsiteX3" fmla="*/ 301 w 7403498"/>
                  <a:gd name="connsiteY3" fmla="*/ 5504240 h 5504240"/>
                  <a:gd name="connsiteX4" fmla="*/ 7079 w 7403498"/>
                  <a:gd name="connsiteY4" fmla="*/ 8313 h 5504240"/>
                  <a:gd name="connsiteX0" fmla="*/ 7079 w 7403498"/>
                  <a:gd name="connsiteY0" fmla="*/ 8313 h 5504240"/>
                  <a:gd name="connsiteX1" fmla="*/ 7388244 w 7403498"/>
                  <a:gd name="connsiteY1" fmla="*/ 0 h 5504240"/>
                  <a:gd name="connsiteX2" fmla="*/ 7403498 w 7403498"/>
                  <a:gd name="connsiteY2" fmla="*/ 2869536 h 5504240"/>
                  <a:gd name="connsiteX3" fmla="*/ 301 w 7403498"/>
                  <a:gd name="connsiteY3" fmla="*/ 5504240 h 5504240"/>
                  <a:gd name="connsiteX4" fmla="*/ 7079 w 7403498"/>
                  <a:gd name="connsiteY4" fmla="*/ 8313 h 5504240"/>
                  <a:gd name="connsiteX0" fmla="*/ 7079 w 7391072"/>
                  <a:gd name="connsiteY0" fmla="*/ 8313 h 5504240"/>
                  <a:gd name="connsiteX1" fmla="*/ 7388244 w 7391072"/>
                  <a:gd name="connsiteY1" fmla="*/ 0 h 5504240"/>
                  <a:gd name="connsiteX2" fmla="*/ 7391072 w 7391072"/>
                  <a:gd name="connsiteY2" fmla="*/ 2277373 h 5504240"/>
                  <a:gd name="connsiteX3" fmla="*/ 301 w 7391072"/>
                  <a:gd name="connsiteY3" fmla="*/ 5504240 h 5504240"/>
                  <a:gd name="connsiteX4" fmla="*/ 7079 w 7391072"/>
                  <a:gd name="connsiteY4" fmla="*/ 8313 h 5504240"/>
                  <a:gd name="connsiteX0" fmla="*/ 7079 w 7391072"/>
                  <a:gd name="connsiteY0" fmla="*/ 8313 h 5504240"/>
                  <a:gd name="connsiteX1" fmla="*/ 7388244 w 7391072"/>
                  <a:gd name="connsiteY1" fmla="*/ 0 h 5504240"/>
                  <a:gd name="connsiteX2" fmla="*/ 7391072 w 7391072"/>
                  <a:gd name="connsiteY2" fmla="*/ 2277373 h 5504240"/>
                  <a:gd name="connsiteX3" fmla="*/ 301 w 7391072"/>
                  <a:gd name="connsiteY3" fmla="*/ 5504240 h 5504240"/>
                  <a:gd name="connsiteX4" fmla="*/ 7079 w 7391072"/>
                  <a:gd name="connsiteY4" fmla="*/ 8313 h 5504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91072" h="5504240">
                    <a:moveTo>
                      <a:pt x="7079" y="8313"/>
                    </a:moveTo>
                    <a:lnTo>
                      <a:pt x="7388244" y="0"/>
                    </a:lnTo>
                    <a:cubicBezTo>
                      <a:pt x="7391015" y="1407622"/>
                      <a:pt x="7388301" y="869751"/>
                      <a:pt x="7391072" y="2277373"/>
                    </a:cubicBezTo>
                    <a:cubicBezTo>
                      <a:pt x="4967963" y="4422717"/>
                      <a:pt x="2504183" y="5052468"/>
                      <a:pt x="301" y="5504240"/>
                    </a:cubicBezTo>
                    <a:cubicBezTo>
                      <a:pt x="-1958" y="3654129"/>
                      <a:pt x="9338" y="1858424"/>
                      <a:pt x="7079" y="8313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30"/>
              <p:cNvSpPr/>
              <p:nvPr/>
            </p:nvSpPr>
            <p:spPr>
              <a:xfrm>
                <a:off x="7992813" y="3716733"/>
                <a:ext cx="2040690" cy="1327710"/>
              </a:xfrm>
              <a:custGeom>
                <a:avLst/>
                <a:gdLst>
                  <a:gd name="connsiteX0" fmla="*/ 0 w 7462501"/>
                  <a:gd name="connsiteY0" fmla="*/ 0 h 5769033"/>
                  <a:gd name="connsiteX1" fmla="*/ 7462501 w 7462501"/>
                  <a:gd name="connsiteY1" fmla="*/ 0 h 5769033"/>
                  <a:gd name="connsiteX2" fmla="*/ 7462501 w 7462501"/>
                  <a:gd name="connsiteY2" fmla="*/ 5769033 h 5769033"/>
                  <a:gd name="connsiteX3" fmla="*/ 0 w 7462501"/>
                  <a:gd name="connsiteY3" fmla="*/ 5769033 h 5769033"/>
                  <a:gd name="connsiteX4" fmla="*/ 0 w 7462501"/>
                  <a:gd name="connsiteY4" fmla="*/ 0 h 5769033"/>
                  <a:gd name="connsiteX0" fmla="*/ 0 w 7470813"/>
                  <a:gd name="connsiteY0" fmla="*/ 0 h 5769033"/>
                  <a:gd name="connsiteX1" fmla="*/ 7462501 w 7470813"/>
                  <a:gd name="connsiteY1" fmla="*/ 0 h 5769033"/>
                  <a:gd name="connsiteX2" fmla="*/ 7470813 w 7470813"/>
                  <a:gd name="connsiteY2" fmla="*/ 4222866 h 5769033"/>
                  <a:gd name="connsiteX3" fmla="*/ 0 w 7470813"/>
                  <a:gd name="connsiteY3" fmla="*/ 5769033 h 5769033"/>
                  <a:gd name="connsiteX4" fmla="*/ 0 w 7470813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58"/>
                  <a:gd name="connsiteY0" fmla="*/ 0 h 5769033"/>
                  <a:gd name="connsiteX1" fmla="*/ 7462501 w 7462558"/>
                  <a:gd name="connsiteY1" fmla="*/ 0 h 5769033"/>
                  <a:gd name="connsiteX2" fmla="*/ 7369307 w 7462558"/>
                  <a:gd name="connsiteY2" fmla="*/ 3906982 h 5769033"/>
                  <a:gd name="connsiteX3" fmla="*/ 0 w 7462558"/>
                  <a:gd name="connsiteY3" fmla="*/ 5769033 h 5769033"/>
                  <a:gd name="connsiteX4" fmla="*/ 0 w 7462558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462572"/>
                  <a:gd name="connsiteY0" fmla="*/ 0 h 5769033"/>
                  <a:gd name="connsiteX1" fmla="*/ 7462501 w 7462572"/>
                  <a:gd name="connsiteY1" fmla="*/ 0 h 5769033"/>
                  <a:gd name="connsiteX2" fmla="*/ 7389641 w 7462572"/>
                  <a:gd name="connsiteY2" fmla="*/ 3757353 h 5769033"/>
                  <a:gd name="connsiteX3" fmla="*/ 0 w 7462572"/>
                  <a:gd name="connsiteY3" fmla="*/ 5769033 h 5769033"/>
                  <a:gd name="connsiteX4" fmla="*/ 0 w 7462572"/>
                  <a:gd name="connsiteY4" fmla="*/ 0 h 5769033"/>
                  <a:gd name="connsiteX0" fmla="*/ 0 w 7389641"/>
                  <a:gd name="connsiteY0" fmla="*/ 8313 h 5777346"/>
                  <a:gd name="connsiteX1" fmla="*/ 7381165 w 7389641"/>
                  <a:gd name="connsiteY1" fmla="*/ 0 h 5777346"/>
                  <a:gd name="connsiteX2" fmla="*/ 7389641 w 7389641"/>
                  <a:gd name="connsiteY2" fmla="*/ 3765666 h 5777346"/>
                  <a:gd name="connsiteX3" fmla="*/ 0 w 7389641"/>
                  <a:gd name="connsiteY3" fmla="*/ 5777346 h 5777346"/>
                  <a:gd name="connsiteX4" fmla="*/ 0 w 7389641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601641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777346"/>
                  <a:gd name="connsiteX1" fmla="*/ 7381165 w 7396419"/>
                  <a:gd name="connsiteY1" fmla="*/ 0 h 5777346"/>
                  <a:gd name="connsiteX2" fmla="*/ 7396419 w 7396419"/>
                  <a:gd name="connsiteY2" fmla="*/ 3510516 h 5777346"/>
                  <a:gd name="connsiteX3" fmla="*/ 0 w 7396419"/>
                  <a:gd name="connsiteY3" fmla="*/ 5777346 h 5777346"/>
                  <a:gd name="connsiteX4" fmla="*/ 0 w 7396419"/>
                  <a:gd name="connsiteY4" fmla="*/ 8313 h 5777346"/>
                  <a:gd name="connsiteX0" fmla="*/ 0 w 7396419"/>
                  <a:gd name="connsiteY0" fmla="*/ 8313 h 5558646"/>
                  <a:gd name="connsiteX1" fmla="*/ 7381165 w 7396419"/>
                  <a:gd name="connsiteY1" fmla="*/ 0 h 5558646"/>
                  <a:gd name="connsiteX2" fmla="*/ 7396419 w 7396419"/>
                  <a:gd name="connsiteY2" fmla="*/ 3510516 h 5558646"/>
                  <a:gd name="connsiteX3" fmla="*/ 6778 w 7396419"/>
                  <a:gd name="connsiteY3" fmla="*/ 5558646 h 5558646"/>
                  <a:gd name="connsiteX4" fmla="*/ 0 w 7396419"/>
                  <a:gd name="connsiteY4" fmla="*/ 8313 h 5558646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495171"/>
                  <a:gd name="connsiteX1" fmla="*/ 7381165 w 7396419"/>
                  <a:gd name="connsiteY1" fmla="*/ 0 h 5495171"/>
                  <a:gd name="connsiteX2" fmla="*/ 7396419 w 7396419"/>
                  <a:gd name="connsiteY2" fmla="*/ 3510516 h 5495171"/>
                  <a:gd name="connsiteX3" fmla="*/ 6778 w 7396419"/>
                  <a:gd name="connsiteY3" fmla="*/ 5495171 h 5495171"/>
                  <a:gd name="connsiteX4" fmla="*/ 0 w 7396419"/>
                  <a:gd name="connsiteY4" fmla="*/ 8313 h 5495171"/>
                  <a:gd name="connsiteX0" fmla="*/ 0 w 7396419"/>
                  <a:gd name="connsiteY0" fmla="*/ 8313 h 5350084"/>
                  <a:gd name="connsiteX1" fmla="*/ 7381165 w 7396419"/>
                  <a:gd name="connsiteY1" fmla="*/ 0 h 5350084"/>
                  <a:gd name="connsiteX2" fmla="*/ 7396419 w 7396419"/>
                  <a:gd name="connsiteY2" fmla="*/ 3510516 h 5350084"/>
                  <a:gd name="connsiteX3" fmla="*/ 6778 w 7396419"/>
                  <a:gd name="connsiteY3" fmla="*/ 5350084 h 5350084"/>
                  <a:gd name="connsiteX4" fmla="*/ 0 w 7396419"/>
                  <a:gd name="connsiteY4" fmla="*/ 8313 h 5350084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0 w 7396419"/>
                  <a:gd name="connsiteY0" fmla="*/ 8313 h 5195929"/>
                  <a:gd name="connsiteX1" fmla="*/ 7381165 w 7396419"/>
                  <a:gd name="connsiteY1" fmla="*/ 0 h 5195929"/>
                  <a:gd name="connsiteX2" fmla="*/ 7396419 w 7396419"/>
                  <a:gd name="connsiteY2" fmla="*/ 3510516 h 5195929"/>
                  <a:gd name="connsiteX3" fmla="*/ 6778 w 7396419"/>
                  <a:gd name="connsiteY3" fmla="*/ 5195929 h 5195929"/>
                  <a:gd name="connsiteX4" fmla="*/ 0 w 7396419"/>
                  <a:gd name="connsiteY4" fmla="*/ 8313 h 5195929"/>
                  <a:gd name="connsiteX0" fmla="*/ 7078 w 7403497"/>
                  <a:gd name="connsiteY0" fmla="*/ 8313 h 5195929"/>
                  <a:gd name="connsiteX1" fmla="*/ 7388243 w 7403497"/>
                  <a:gd name="connsiteY1" fmla="*/ 0 h 5195929"/>
                  <a:gd name="connsiteX2" fmla="*/ 7403497 w 7403497"/>
                  <a:gd name="connsiteY2" fmla="*/ 3510516 h 5195929"/>
                  <a:gd name="connsiteX3" fmla="*/ 300 w 7403497"/>
                  <a:gd name="connsiteY3" fmla="*/ 5195929 h 5195929"/>
                  <a:gd name="connsiteX4" fmla="*/ 7078 w 7403497"/>
                  <a:gd name="connsiteY4" fmla="*/ 8313 h 5195929"/>
                  <a:gd name="connsiteX0" fmla="*/ 13750 w 7410169"/>
                  <a:gd name="connsiteY0" fmla="*/ 8313 h 5504239"/>
                  <a:gd name="connsiteX1" fmla="*/ 7394915 w 7410169"/>
                  <a:gd name="connsiteY1" fmla="*/ 0 h 5504239"/>
                  <a:gd name="connsiteX2" fmla="*/ 7410169 w 7410169"/>
                  <a:gd name="connsiteY2" fmla="*/ 3510516 h 5504239"/>
                  <a:gd name="connsiteX3" fmla="*/ 195 w 7410169"/>
                  <a:gd name="connsiteY3" fmla="*/ 5504239 h 5504239"/>
                  <a:gd name="connsiteX4" fmla="*/ 13750 w 7410169"/>
                  <a:gd name="connsiteY4" fmla="*/ 8313 h 5504239"/>
                  <a:gd name="connsiteX0" fmla="*/ 13750 w 7403391"/>
                  <a:gd name="connsiteY0" fmla="*/ 8313 h 5504239"/>
                  <a:gd name="connsiteX1" fmla="*/ 7394915 w 7403391"/>
                  <a:gd name="connsiteY1" fmla="*/ 0 h 5504239"/>
                  <a:gd name="connsiteX2" fmla="*/ 7403391 w 7403391"/>
                  <a:gd name="connsiteY2" fmla="*/ 3483313 h 5504239"/>
                  <a:gd name="connsiteX3" fmla="*/ 195 w 7403391"/>
                  <a:gd name="connsiteY3" fmla="*/ 5504239 h 5504239"/>
                  <a:gd name="connsiteX4" fmla="*/ 13750 w 7403391"/>
                  <a:gd name="connsiteY4" fmla="*/ 8313 h 5504239"/>
                  <a:gd name="connsiteX0" fmla="*/ 13750 w 7416947"/>
                  <a:gd name="connsiteY0" fmla="*/ 8313 h 5504239"/>
                  <a:gd name="connsiteX1" fmla="*/ 7394915 w 7416947"/>
                  <a:gd name="connsiteY1" fmla="*/ 0 h 5504239"/>
                  <a:gd name="connsiteX2" fmla="*/ 7416947 w 7416947"/>
                  <a:gd name="connsiteY2" fmla="*/ 3175003 h 5504239"/>
                  <a:gd name="connsiteX3" fmla="*/ 195 w 7416947"/>
                  <a:gd name="connsiteY3" fmla="*/ 5504239 h 5504239"/>
                  <a:gd name="connsiteX4" fmla="*/ 13750 w 7416947"/>
                  <a:gd name="connsiteY4" fmla="*/ 8313 h 5504239"/>
                  <a:gd name="connsiteX0" fmla="*/ 0 w 7403197"/>
                  <a:gd name="connsiteY0" fmla="*/ 8313 h 5495172"/>
                  <a:gd name="connsiteX1" fmla="*/ 7381165 w 7403197"/>
                  <a:gd name="connsiteY1" fmla="*/ 0 h 5495172"/>
                  <a:gd name="connsiteX2" fmla="*/ 7403197 w 7403197"/>
                  <a:gd name="connsiteY2" fmla="*/ 3175003 h 5495172"/>
                  <a:gd name="connsiteX3" fmla="*/ 6779 w 7403197"/>
                  <a:gd name="connsiteY3" fmla="*/ 5495172 h 5495172"/>
                  <a:gd name="connsiteX4" fmla="*/ 0 w 7403197"/>
                  <a:gd name="connsiteY4" fmla="*/ 8313 h 5495172"/>
                  <a:gd name="connsiteX0" fmla="*/ 13750 w 7416947"/>
                  <a:gd name="connsiteY0" fmla="*/ 8313 h 5513307"/>
                  <a:gd name="connsiteX1" fmla="*/ 7394915 w 7416947"/>
                  <a:gd name="connsiteY1" fmla="*/ 0 h 5513307"/>
                  <a:gd name="connsiteX2" fmla="*/ 7416947 w 7416947"/>
                  <a:gd name="connsiteY2" fmla="*/ 3175003 h 5513307"/>
                  <a:gd name="connsiteX3" fmla="*/ 195 w 7416947"/>
                  <a:gd name="connsiteY3" fmla="*/ 5513307 h 5513307"/>
                  <a:gd name="connsiteX4" fmla="*/ 13750 w 7416947"/>
                  <a:gd name="connsiteY4" fmla="*/ 8313 h 5513307"/>
                  <a:gd name="connsiteX0" fmla="*/ 7079 w 7410276"/>
                  <a:gd name="connsiteY0" fmla="*/ 8313 h 5504240"/>
                  <a:gd name="connsiteX1" fmla="*/ 7388244 w 7410276"/>
                  <a:gd name="connsiteY1" fmla="*/ 0 h 5504240"/>
                  <a:gd name="connsiteX2" fmla="*/ 7410276 w 7410276"/>
                  <a:gd name="connsiteY2" fmla="*/ 3175003 h 5504240"/>
                  <a:gd name="connsiteX3" fmla="*/ 301 w 7410276"/>
                  <a:gd name="connsiteY3" fmla="*/ 5504240 h 5504240"/>
                  <a:gd name="connsiteX4" fmla="*/ 7079 w 7410276"/>
                  <a:gd name="connsiteY4" fmla="*/ 8313 h 5504240"/>
                  <a:gd name="connsiteX0" fmla="*/ 7079 w 7470648"/>
                  <a:gd name="connsiteY0" fmla="*/ 8313 h 5504240"/>
                  <a:gd name="connsiteX1" fmla="*/ 7388244 w 7470648"/>
                  <a:gd name="connsiteY1" fmla="*/ 0 h 5504240"/>
                  <a:gd name="connsiteX2" fmla="*/ 7470648 w 7470648"/>
                  <a:gd name="connsiteY2" fmla="*/ 2175807 h 5504240"/>
                  <a:gd name="connsiteX3" fmla="*/ 301 w 7470648"/>
                  <a:gd name="connsiteY3" fmla="*/ 5504240 h 5504240"/>
                  <a:gd name="connsiteX4" fmla="*/ 7079 w 7470648"/>
                  <a:gd name="connsiteY4" fmla="*/ 8313 h 5504240"/>
                  <a:gd name="connsiteX0" fmla="*/ 7079 w 7410272"/>
                  <a:gd name="connsiteY0" fmla="*/ 8313 h 5504240"/>
                  <a:gd name="connsiteX1" fmla="*/ 7388244 w 7410272"/>
                  <a:gd name="connsiteY1" fmla="*/ 0 h 5504240"/>
                  <a:gd name="connsiteX2" fmla="*/ 7410272 w 7410272"/>
                  <a:gd name="connsiteY2" fmla="*/ 2175807 h 5504240"/>
                  <a:gd name="connsiteX3" fmla="*/ 301 w 7410272"/>
                  <a:gd name="connsiteY3" fmla="*/ 5504240 h 5504240"/>
                  <a:gd name="connsiteX4" fmla="*/ 7079 w 7410272"/>
                  <a:gd name="connsiteY4" fmla="*/ 8313 h 5504240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6562217"/>
                  <a:gd name="connsiteX1" fmla="*/ 7418221 w 7440249"/>
                  <a:gd name="connsiteY1" fmla="*/ 0 h 6562217"/>
                  <a:gd name="connsiteX2" fmla="*/ 7440249 w 7440249"/>
                  <a:gd name="connsiteY2" fmla="*/ 2175807 h 6562217"/>
                  <a:gd name="connsiteX3" fmla="*/ 90 w 7440249"/>
                  <a:gd name="connsiteY3" fmla="*/ 6562217 h 6562217"/>
                  <a:gd name="connsiteX4" fmla="*/ 37056 w 7440249"/>
                  <a:gd name="connsiteY4" fmla="*/ 8313 h 6562217"/>
                  <a:gd name="connsiteX0" fmla="*/ 37056 w 7440249"/>
                  <a:gd name="connsiteY0" fmla="*/ 8313 h 9061408"/>
                  <a:gd name="connsiteX1" fmla="*/ 7418221 w 7440249"/>
                  <a:gd name="connsiteY1" fmla="*/ 0 h 9061408"/>
                  <a:gd name="connsiteX2" fmla="*/ 7440249 w 7440249"/>
                  <a:gd name="connsiteY2" fmla="*/ 2175807 h 9061408"/>
                  <a:gd name="connsiteX3" fmla="*/ 91 w 7440249"/>
                  <a:gd name="connsiteY3" fmla="*/ 9061408 h 9061408"/>
                  <a:gd name="connsiteX4" fmla="*/ 37056 w 7440249"/>
                  <a:gd name="connsiteY4" fmla="*/ 8313 h 9061408"/>
                  <a:gd name="connsiteX0" fmla="*/ 97385 w 7500578"/>
                  <a:gd name="connsiteY0" fmla="*/ 8313 h 9775466"/>
                  <a:gd name="connsiteX1" fmla="*/ 7478550 w 7500578"/>
                  <a:gd name="connsiteY1" fmla="*/ 0 h 9775466"/>
                  <a:gd name="connsiteX2" fmla="*/ 7500578 w 7500578"/>
                  <a:gd name="connsiteY2" fmla="*/ 2175807 h 9775466"/>
                  <a:gd name="connsiteX3" fmla="*/ 37 w 7500578"/>
                  <a:gd name="connsiteY3" fmla="*/ 9775466 h 9775466"/>
                  <a:gd name="connsiteX4" fmla="*/ 97385 w 7500578"/>
                  <a:gd name="connsiteY4" fmla="*/ 8313 h 9775466"/>
                  <a:gd name="connsiteX0" fmla="*/ 97385 w 7500578"/>
                  <a:gd name="connsiteY0" fmla="*/ 8313 h 9775466"/>
                  <a:gd name="connsiteX1" fmla="*/ 7478550 w 7500578"/>
                  <a:gd name="connsiteY1" fmla="*/ 0 h 9775466"/>
                  <a:gd name="connsiteX2" fmla="*/ 7500578 w 7500578"/>
                  <a:gd name="connsiteY2" fmla="*/ 2175807 h 9775466"/>
                  <a:gd name="connsiteX3" fmla="*/ 37 w 7500578"/>
                  <a:gd name="connsiteY3" fmla="*/ 9775466 h 9775466"/>
                  <a:gd name="connsiteX4" fmla="*/ 97385 w 7500578"/>
                  <a:gd name="connsiteY4" fmla="*/ 8313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2175807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2175807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1729514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00593"/>
                  <a:gd name="connsiteY0" fmla="*/ 8311 h 9775466"/>
                  <a:gd name="connsiteX1" fmla="*/ 7478565 w 7500593"/>
                  <a:gd name="connsiteY1" fmla="*/ 0 h 9775466"/>
                  <a:gd name="connsiteX2" fmla="*/ 7500593 w 7500593"/>
                  <a:gd name="connsiteY2" fmla="*/ 1729514 h 9775466"/>
                  <a:gd name="connsiteX3" fmla="*/ 52 w 7500593"/>
                  <a:gd name="connsiteY3" fmla="*/ 9775466 h 9775466"/>
                  <a:gd name="connsiteX4" fmla="*/ 67212 w 7500593"/>
                  <a:gd name="connsiteY4" fmla="*/ 8311 h 9775466"/>
                  <a:gd name="connsiteX0" fmla="*/ 67212 w 7528268"/>
                  <a:gd name="connsiteY0" fmla="*/ 8311 h 9775466"/>
                  <a:gd name="connsiteX1" fmla="*/ 7478565 w 7528268"/>
                  <a:gd name="connsiteY1" fmla="*/ 0 h 9775466"/>
                  <a:gd name="connsiteX2" fmla="*/ 7528268 w 7528268"/>
                  <a:gd name="connsiteY2" fmla="*/ 2916119 h 9775466"/>
                  <a:gd name="connsiteX3" fmla="*/ 52 w 7528268"/>
                  <a:gd name="connsiteY3" fmla="*/ 9775466 h 9775466"/>
                  <a:gd name="connsiteX4" fmla="*/ 67212 w 7528268"/>
                  <a:gd name="connsiteY4" fmla="*/ 8311 h 9775466"/>
                  <a:gd name="connsiteX0" fmla="*/ 67212 w 7528268"/>
                  <a:gd name="connsiteY0" fmla="*/ 8311 h 9775466"/>
                  <a:gd name="connsiteX1" fmla="*/ 7478565 w 7528268"/>
                  <a:gd name="connsiteY1" fmla="*/ 0 h 9775466"/>
                  <a:gd name="connsiteX2" fmla="*/ 7528268 w 7528268"/>
                  <a:gd name="connsiteY2" fmla="*/ 2916119 h 9775466"/>
                  <a:gd name="connsiteX3" fmla="*/ 52 w 7528268"/>
                  <a:gd name="connsiteY3" fmla="*/ 9775466 h 9775466"/>
                  <a:gd name="connsiteX4" fmla="*/ 67212 w 7528268"/>
                  <a:gd name="connsiteY4" fmla="*/ 8311 h 9775466"/>
                  <a:gd name="connsiteX0" fmla="*/ 67212 w 7478708"/>
                  <a:gd name="connsiteY0" fmla="*/ 8311 h 9775466"/>
                  <a:gd name="connsiteX1" fmla="*/ 7478565 w 7478708"/>
                  <a:gd name="connsiteY1" fmla="*/ 0 h 9775466"/>
                  <a:gd name="connsiteX2" fmla="*/ 7445244 w 7478708"/>
                  <a:gd name="connsiteY2" fmla="*/ 2214944 h 9775466"/>
                  <a:gd name="connsiteX3" fmla="*/ 52 w 7478708"/>
                  <a:gd name="connsiteY3" fmla="*/ 9775466 h 9775466"/>
                  <a:gd name="connsiteX4" fmla="*/ 67212 w 7478708"/>
                  <a:gd name="connsiteY4" fmla="*/ 8311 h 9775466"/>
                  <a:gd name="connsiteX0" fmla="*/ 67212 w 7478704"/>
                  <a:gd name="connsiteY0" fmla="*/ 8311 h 9775466"/>
                  <a:gd name="connsiteX1" fmla="*/ 7478565 w 7478704"/>
                  <a:gd name="connsiteY1" fmla="*/ 0 h 9775466"/>
                  <a:gd name="connsiteX2" fmla="*/ 7445244 w 7478704"/>
                  <a:gd name="connsiteY2" fmla="*/ 2376754 h 9775466"/>
                  <a:gd name="connsiteX3" fmla="*/ 52 w 7478704"/>
                  <a:gd name="connsiteY3" fmla="*/ 9775466 h 9775466"/>
                  <a:gd name="connsiteX4" fmla="*/ 67212 w 7478704"/>
                  <a:gd name="connsiteY4" fmla="*/ 8311 h 9775466"/>
                  <a:gd name="connsiteX0" fmla="*/ 1 w 7411496"/>
                  <a:gd name="connsiteY0" fmla="*/ 8311 h 9397910"/>
                  <a:gd name="connsiteX1" fmla="*/ 7411354 w 7411496"/>
                  <a:gd name="connsiteY1" fmla="*/ 0 h 9397910"/>
                  <a:gd name="connsiteX2" fmla="*/ 7378033 w 7411496"/>
                  <a:gd name="connsiteY2" fmla="*/ 2376754 h 9397910"/>
                  <a:gd name="connsiteX3" fmla="*/ 43539 w 7411496"/>
                  <a:gd name="connsiteY3" fmla="*/ 9397910 h 9397910"/>
                  <a:gd name="connsiteX4" fmla="*/ 1 w 7411496"/>
                  <a:gd name="connsiteY4" fmla="*/ 8311 h 9397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411496" h="9397910">
                    <a:moveTo>
                      <a:pt x="1" y="8311"/>
                    </a:moveTo>
                    <a:lnTo>
                      <a:pt x="7411354" y="0"/>
                    </a:lnTo>
                    <a:cubicBezTo>
                      <a:pt x="7414125" y="1407622"/>
                      <a:pt x="7375262" y="969132"/>
                      <a:pt x="7378033" y="2376754"/>
                    </a:cubicBezTo>
                    <a:cubicBezTo>
                      <a:pt x="6162908" y="3958102"/>
                      <a:pt x="2804189" y="7287038"/>
                      <a:pt x="43539" y="9397910"/>
                    </a:cubicBezTo>
                    <a:cubicBezTo>
                      <a:pt x="41280" y="7547799"/>
                      <a:pt x="2260" y="1858422"/>
                      <a:pt x="1" y="8311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 rot="16200000" flipH="1">
              <a:off x="1153110" y="910483"/>
              <a:ext cx="747892" cy="336479"/>
              <a:chOff x="3246675" y="1584960"/>
              <a:chExt cx="1995885" cy="815340"/>
            </a:xfrm>
          </p:grpSpPr>
          <p:sp>
            <p:nvSpPr>
              <p:cNvPr id="31" name="원형 30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원형 31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 rot="16200000" flipH="1">
              <a:off x="1153428" y="2430654"/>
              <a:ext cx="747892" cy="336479"/>
              <a:chOff x="3246675" y="1584960"/>
              <a:chExt cx="1995885" cy="815340"/>
            </a:xfrm>
          </p:grpSpPr>
          <p:sp>
            <p:nvSpPr>
              <p:cNvPr id="29" name="원형 28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원형 29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그룹 10"/>
            <p:cNvGrpSpPr/>
            <p:nvPr/>
          </p:nvGrpSpPr>
          <p:grpSpPr>
            <a:xfrm rot="16200000" flipH="1">
              <a:off x="1153984" y="3884448"/>
              <a:ext cx="747892" cy="336479"/>
              <a:chOff x="3246675" y="1584960"/>
              <a:chExt cx="1995885" cy="815340"/>
            </a:xfrm>
          </p:grpSpPr>
          <p:sp>
            <p:nvSpPr>
              <p:cNvPr id="27" name="원형 26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원형 27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 rot="5400000">
              <a:off x="5188768" y="910483"/>
              <a:ext cx="747892" cy="336479"/>
              <a:chOff x="3246675" y="1584960"/>
              <a:chExt cx="1995885" cy="815340"/>
            </a:xfrm>
          </p:grpSpPr>
          <p:sp>
            <p:nvSpPr>
              <p:cNvPr id="25" name="원형 24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원형 25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 rot="5400000">
              <a:off x="5189086" y="2430653"/>
              <a:ext cx="747892" cy="336479"/>
              <a:chOff x="3246675" y="1584960"/>
              <a:chExt cx="1995885" cy="815340"/>
            </a:xfrm>
          </p:grpSpPr>
          <p:sp>
            <p:nvSpPr>
              <p:cNvPr id="23" name="원형 22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원형 23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 rot="5400000">
              <a:off x="5189642" y="3884448"/>
              <a:ext cx="747892" cy="336479"/>
              <a:chOff x="3246675" y="1584960"/>
              <a:chExt cx="1995885" cy="815340"/>
            </a:xfrm>
          </p:grpSpPr>
          <p:sp>
            <p:nvSpPr>
              <p:cNvPr id="21" name="원형 20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원형 21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그룹 14"/>
            <p:cNvGrpSpPr/>
            <p:nvPr/>
          </p:nvGrpSpPr>
          <p:grpSpPr>
            <a:xfrm rot="16200000">
              <a:off x="7203406" y="2430652"/>
              <a:ext cx="747892" cy="336479"/>
              <a:chOff x="3246675" y="1584960"/>
              <a:chExt cx="1995885" cy="815340"/>
            </a:xfrm>
          </p:grpSpPr>
          <p:sp>
            <p:nvSpPr>
              <p:cNvPr id="19" name="원형 18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원형 19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그룹 15"/>
            <p:cNvGrpSpPr/>
            <p:nvPr/>
          </p:nvGrpSpPr>
          <p:grpSpPr>
            <a:xfrm>
              <a:off x="6062458" y="472962"/>
              <a:ext cx="1016358" cy="517110"/>
              <a:chOff x="3246675" y="1584960"/>
              <a:chExt cx="1995885" cy="815340"/>
            </a:xfrm>
          </p:grpSpPr>
          <p:sp>
            <p:nvSpPr>
              <p:cNvPr id="17" name="원형 16"/>
              <p:cNvSpPr/>
              <p:nvPr/>
            </p:nvSpPr>
            <p:spPr>
              <a:xfrm>
                <a:off x="4251960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원형 17"/>
              <p:cNvSpPr/>
              <p:nvPr/>
            </p:nvSpPr>
            <p:spPr>
              <a:xfrm flipH="1">
                <a:off x="3246675" y="1584960"/>
                <a:ext cx="990600" cy="815340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4" name="TextBox 53"/>
          <p:cNvSpPr txBox="1"/>
          <p:nvPr userDrawn="1"/>
        </p:nvSpPr>
        <p:spPr>
          <a:xfrm>
            <a:off x="989851" y="144396"/>
            <a:ext cx="3725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김대중컨벤션센터 </a:t>
            </a:r>
            <a:r>
              <a:rPr lang="ko-KR" altLang="en-US" sz="1400" dirty="0" err="1"/>
              <a:t>중소회의실</a:t>
            </a:r>
            <a:r>
              <a:rPr lang="ko-KR" altLang="en-US" sz="1400" dirty="0"/>
              <a:t> </a:t>
            </a:r>
            <a:r>
              <a:rPr lang="en-US" altLang="ko-KR" sz="1400" dirty="0"/>
              <a:t>PPT </a:t>
            </a:r>
            <a:r>
              <a:rPr lang="ko-KR" altLang="en-US" sz="1400" dirty="0" err="1"/>
              <a:t>간이도면</a:t>
            </a:r>
            <a:endParaRPr lang="ko-KR" altLang="en-US" sz="1400" dirty="0"/>
          </a:p>
        </p:txBody>
      </p:sp>
      <p:grpSp>
        <p:nvGrpSpPr>
          <p:cNvPr id="53" name="그룹 52"/>
          <p:cNvGrpSpPr/>
          <p:nvPr userDrawn="1"/>
        </p:nvGrpSpPr>
        <p:grpSpPr>
          <a:xfrm>
            <a:off x="390442" y="121846"/>
            <a:ext cx="11594196" cy="6601708"/>
            <a:chOff x="390442" y="121846"/>
            <a:chExt cx="11594196" cy="6601708"/>
          </a:xfrm>
        </p:grpSpPr>
        <p:sp>
          <p:nvSpPr>
            <p:cNvPr id="51" name="TextBox 50"/>
            <p:cNvSpPr txBox="1"/>
            <p:nvPr userDrawn="1"/>
          </p:nvSpPr>
          <p:spPr>
            <a:xfrm>
              <a:off x="9264021" y="6415777"/>
              <a:ext cx="27206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/>
                <a:t>(</a:t>
              </a:r>
              <a:r>
                <a:rPr lang="ko-KR" altLang="en-US" sz="1400" dirty="0"/>
                <a:t>실제 </a:t>
              </a:r>
              <a:r>
                <a:rPr lang="en-US" altLang="ko-KR" sz="1400" dirty="0"/>
                <a:t>3m -&gt; </a:t>
              </a:r>
              <a:r>
                <a:rPr lang="en-US" altLang="ko-KR" sz="1400" dirty="0" err="1"/>
                <a:t>ppt</a:t>
              </a:r>
              <a:r>
                <a:rPr lang="en-US" altLang="ko-KR" sz="1400" dirty="0"/>
                <a:t> 1.6cm</a:t>
              </a:r>
              <a:r>
                <a:rPr lang="ko-KR" altLang="en-US" sz="1400" dirty="0"/>
                <a:t>로 작성</a:t>
              </a:r>
              <a:r>
                <a:rPr lang="en-US" altLang="ko-KR" sz="1400" dirty="0"/>
                <a:t>)</a:t>
              </a:r>
              <a:endParaRPr lang="ko-KR" altLang="en-US" sz="1400" dirty="0"/>
            </a:p>
          </p:txBody>
        </p:sp>
        <p:pic>
          <p:nvPicPr>
            <p:cNvPr id="52" name="그림 51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90442" y="121846"/>
              <a:ext cx="599409" cy="352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514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647331" y="965274"/>
            <a:ext cx="11260042" cy="3663112"/>
            <a:chOff x="647331" y="965274"/>
            <a:chExt cx="11260042" cy="3663112"/>
          </a:xfrm>
        </p:grpSpPr>
        <p:sp>
          <p:nvSpPr>
            <p:cNvPr id="8" name="자유형 7"/>
            <p:cNvSpPr/>
            <p:nvPr/>
          </p:nvSpPr>
          <p:spPr>
            <a:xfrm>
              <a:off x="647331" y="965274"/>
              <a:ext cx="11260041" cy="3663111"/>
            </a:xfrm>
            <a:custGeom>
              <a:avLst/>
              <a:gdLst>
                <a:gd name="connsiteX0" fmla="*/ 6803310 w 11260041"/>
                <a:gd name="connsiteY0" fmla="*/ 0 h 3663111"/>
                <a:gd name="connsiteX1" fmla="*/ 7323189 w 11260041"/>
                <a:gd name="connsiteY1" fmla="*/ 0 h 3663111"/>
                <a:gd name="connsiteX2" fmla="*/ 7323189 w 11260041"/>
                <a:gd name="connsiteY2" fmla="*/ 1473126 h 3663111"/>
                <a:gd name="connsiteX3" fmla="*/ 11260041 w 11260041"/>
                <a:gd name="connsiteY3" fmla="*/ 1473126 h 3663111"/>
                <a:gd name="connsiteX4" fmla="*/ 11260041 w 11260041"/>
                <a:gd name="connsiteY4" fmla="*/ 3663111 h 3663111"/>
                <a:gd name="connsiteX5" fmla="*/ 0 w 11260041"/>
                <a:gd name="connsiteY5" fmla="*/ 3663111 h 3663111"/>
                <a:gd name="connsiteX6" fmla="*/ 0 w 11260041"/>
                <a:gd name="connsiteY6" fmla="*/ 1473126 h 3663111"/>
                <a:gd name="connsiteX7" fmla="*/ 6803310 w 11260041"/>
                <a:gd name="connsiteY7" fmla="*/ 1473126 h 3663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60041" h="3663111">
                  <a:moveTo>
                    <a:pt x="6803310" y="0"/>
                  </a:moveTo>
                  <a:lnTo>
                    <a:pt x="7323189" y="0"/>
                  </a:lnTo>
                  <a:lnTo>
                    <a:pt x="7323189" y="1473126"/>
                  </a:lnTo>
                  <a:lnTo>
                    <a:pt x="11260041" y="1473126"/>
                  </a:lnTo>
                  <a:lnTo>
                    <a:pt x="11260041" y="3663111"/>
                  </a:lnTo>
                  <a:lnTo>
                    <a:pt x="0" y="3663111"/>
                  </a:lnTo>
                  <a:lnTo>
                    <a:pt x="0" y="1473126"/>
                  </a:lnTo>
                  <a:lnTo>
                    <a:pt x="6803310" y="1473126"/>
                  </a:lnTo>
                  <a:close/>
                </a:path>
              </a:pathLst>
            </a:cu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9" name="그룹 8"/>
            <p:cNvGrpSpPr/>
            <p:nvPr/>
          </p:nvGrpSpPr>
          <p:grpSpPr>
            <a:xfrm>
              <a:off x="647332" y="2804147"/>
              <a:ext cx="6803309" cy="1824239"/>
              <a:chOff x="1146157" y="1440167"/>
              <a:chExt cx="6803309" cy="1824239"/>
            </a:xfrm>
          </p:grpSpPr>
          <p:sp>
            <p:nvSpPr>
              <p:cNvPr id="24" name="직사각형 23"/>
              <p:cNvSpPr/>
              <p:nvPr/>
            </p:nvSpPr>
            <p:spPr>
              <a:xfrm>
                <a:off x="1146157" y="1608406"/>
                <a:ext cx="2376000" cy="1656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직사각형 24"/>
              <p:cNvSpPr/>
              <p:nvPr/>
            </p:nvSpPr>
            <p:spPr>
              <a:xfrm>
                <a:off x="3527668" y="1608405"/>
                <a:ext cx="1098000" cy="1656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원형 44"/>
              <p:cNvSpPr/>
              <p:nvPr/>
            </p:nvSpPr>
            <p:spPr>
              <a:xfrm rot="10800000" flipH="1">
                <a:off x="3204482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직사각형 27"/>
              <p:cNvSpPr/>
              <p:nvPr/>
            </p:nvSpPr>
            <p:spPr>
              <a:xfrm>
                <a:off x="4625668" y="1608405"/>
                <a:ext cx="1098000" cy="1656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>
                <a:off x="5723668" y="1608405"/>
                <a:ext cx="1098000" cy="1656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6821668" y="1608405"/>
                <a:ext cx="1098000" cy="1656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원형 40"/>
              <p:cNvSpPr/>
              <p:nvPr/>
            </p:nvSpPr>
            <p:spPr>
              <a:xfrm rot="10800000" flipH="1">
                <a:off x="4322629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원형 38"/>
              <p:cNvSpPr/>
              <p:nvPr/>
            </p:nvSpPr>
            <p:spPr>
              <a:xfrm rot="10800000" flipH="1">
                <a:off x="5427529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원형 36"/>
              <p:cNvSpPr/>
              <p:nvPr/>
            </p:nvSpPr>
            <p:spPr>
              <a:xfrm rot="10800000" flipH="1">
                <a:off x="6525031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원형 34"/>
              <p:cNvSpPr/>
              <p:nvPr/>
            </p:nvSpPr>
            <p:spPr>
              <a:xfrm rot="10800000" flipH="1">
                <a:off x="7578271" y="1440167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8587753" y="2804146"/>
              <a:ext cx="3319620" cy="1824239"/>
              <a:chOff x="8820096" y="1440166"/>
              <a:chExt cx="3319620" cy="1824239"/>
            </a:xfrm>
          </p:grpSpPr>
          <p:sp>
            <p:nvSpPr>
              <p:cNvPr id="16" name="직사각형 15"/>
              <p:cNvSpPr/>
              <p:nvPr/>
            </p:nvSpPr>
            <p:spPr>
              <a:xfrm>
                <a:off x="8820096" y="1608405"/>
                <a:ext cx="1656000" cy="165600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원형 21"/>
              <p:cNvSpPr/>
              <p:nvPr/>
            </p:nvSpPr>
            <p:spPr>
              <a:xfrm rot="10800000" flipH="1">
                <a:off x="10120711" y="1440166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483716" y="1608405"/>
                <a:ext cx="1656000" cy="165600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원형 19"/>
              <p:cNvSpPr/>
              <p:nvPr/>
            </p:nvSpPr>
            <p:spPr>
              <a:xfrm rot="10800000" flipH="1">
                <a:off x="10637391" y="1440166"/>
                <a:ext cx="371195" cy="336479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원형 13"/>
            <p:cNvSpPr/>
            <p:nvPr/>
          </p:nvSpPr>
          <p:spPr>
            <a:xfrm rot="10800000" flipH="1">
              <a:off x="8774550" y="2804146"/>
              <a:ext cx="371195" cy="336479"/>
            </a:xfrm>
            <a:prstGeom prst="pie">
              <a:avLst>
                <a:gd name="adj1" fmla="val 10800000"/>
                <a:gd name="adj2" fmla="val 1620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8012443" y="2971146"/>
              <a:ext cx="571500" cy="3124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EV</a:t>
              </a:r>
              <a:endParaRPr lang="ko-KR" altLang="en-US" dirty="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6111240" y="976049"/>
              <a:ext cx="1330568" cy="3124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dirty="0"/>
                <a:t>에스컬레이터</a:t>
              </a:r>
            </a:p>
          </p:txBody>
        </p:sp>
      </p:grpSp>
      <p:sp>
        <p:nvSpPr>
          <p:cNvPr id="47" name="TextBox 46"/>
          <p:cNvSpPr txBox="1"/>
          <p:nvPr userDrawn="1"/>
        </p:nvSpPr>
        <p:spPr>
          <a:xfrm>
            <a:off x="9264021" y="6415777"/>
            <a:ext cx="2720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(</a:t>
            </a:r>
            <a:r>
              <a:rPr lang="ko-KR" altLang="en-US" sz="1400" dirty="0"/>
              <a:t>실제 </a:t>
            </a:r>
            <a:r>
              <a:rPr lang="en-US" altLang="ko-KR" sz="1400" dirty="0"/>
              <a:t>3m -&gt; </a:t>
            </a:r>
            <a:r>
              <a:rPr lang="en-US" altLang="ko-KR" sz="1400" dirty="0" err="1"/>
              <a:t>ppt</a:t>
            </a:r>
            <a:r>
              <a:rPr lang="en-US" altLang="ko-KR" sz="1400" dirty="0"/>
              <a:t> 1.6cm</a:t>
            </a:r>
            <a:r>
              <a:rPr lang="ko-KR" altLang="en-US" sz="1400" dirty="0"/>
              <a:t>로 작성</a:t>
            </a:r>
            <a:r>
              <a:rPr lang="en-US" altLang="ko-KR" sz="1400" dirty="0"/>
              <a:t>)</a:t>
            </a:r>
            <a:endParaRPr lang="ko-KR" altLang="en-US" sz="1400" dirty="0"/>
          </a:p>
        </p:txBody>
      </p:sp>
      <p:pic>
        <p:nvPicPr>
          <p:cNvPr id="49" name="그림 4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0442" y="121846"/>
            <a:ext cx="599409" cy="352878"/>
          </a:xfrm>
          <a:prstGeom prst="rect">
            <a:avLst/>
          </a:prstGeom>
        </p:spPr>
      </p:pic>
      <p:sp>
        <p:nvSpPr>
          <p:cNvPr id="50" name="TextBox 49"/>
          <p:cNvSpPr txBox="1"/>
          <p:nvPr userDrawn="1"/>
        </p:nvSpPr>
        <p:spPr>
          <a:xfrm>
            <a:off x="989851" y="144396"/>
            <a:ext cx="3725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김대중컨벤션센터 </a:t>
            </a:r>
            <a:r>
              <a:rPr lang="ko-KR" altLang="en-US" sz="1400" dirty="0" err="1"/>
              <a:t>중소회의실</a:t>
            </a:r>
            <a:r>
              <a:rPr lang="ko-KR" altLang="en-US" sz="1400" dirty="0"/>
              <a:t> </a:t>
            </a:r>
            <a:r>
              <a:rPr lang="en-US" altLang="ko-KR" sz="1400" dirty="0"/>
              <a:t>PPT </a:t>
            </a:r>
            <a:r>
              <a:rPr lang="ko-KR" altLang="en-US" sz="1400" dirty="0" err="1"/>
              <a:t>간이도면</a:t>
            </a:r>
            <a:endParaRPr lang="ko-KR" altLang="en-US" sz="1400" dirty="0"/>
          </a:p>
        </p:txBody>
      </p:sp>
      <p:sp>
        <p:nvSpPr>
          <p:cNvPr id="48" name="원형 44">
            <a:extLst>
              <a:ext uri="{FF2B5EF4-FFF2-40B4-BE49-F238E27FC236}">
                <a16:creationId xmlns:a16="http://schemas.microsoft.com/office/drawing/2014/main" id="{A70E4EF1-AB6C-4138-8EFE-48B49FF474A2}"/>
              </a:ext>
            </a:extLst>
          </p:cNvPr>
          <p:cNvSpPr/>
          <p:nvPr userDrawn="1"/>
        </p:nvSpPr>
        <p:spPr>
          <a:xfrm rot="10800000" flipH="1">
            <a:off x="889561" y="2804146"/>
            <a:ext cx="371195" cy="336479"/>
          </a:xfrm>
          <a:prstGeom prst="pie">
            <a:avLst>
              <a:gd name="adj1" fmla="val 10800000"/>
              <a:gd name="adj2" fmla="val 1620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75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989851" y="144396"/>
            <a:ext cx="3725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김대중컨벤션센터 </a:t>
            </a:r>
            <a:r>
              <a:rPr lang="ko-KR" altLang="en-US" sz="1400" dirty="0" err="1"/>
              <a:t>중소회의실</a:t>
            </a:r>
            <a:r>
              <a:rPr lang="ko-KR" altLang="en-US" sz="1400" dirty="0"/>
              <a:t> </a:t>
            </a:r>
            <a:r>
              <a:rPr lang="en-US" altLang="ko-KR" sz="1400" dirty="0"/>
              <a:t>PPT </a:t>
            </a:r>
            <a:r>
              <a:rPr lang="ko-KR" altLang="en-US" sz="1400" dirty="0" err="1"/>
              <a:t>간이도면</a:t>
            </a:r>
            <a:endParaRPr lang="ko-KR" altLang="en-US" sz="1400" dirty="0"/>
          </a:p>
        </p:txBody>
      </p:sp>
      <p:grpSp>
        <p:nvGrpSpPr>
          <p:cNvPr id="53" name="그룹 52"/>
          <p:cNvGrpSpPr/>
          <p:nvPr userDrawn="1"/>
        </p:nvGrpSpPr>
        <p:grpSpPr>
          <a:xfrm>
            <a:off x="390442" y="121846"/>
            <a:ext cx="11594196" cy="6601708"/>
            <a:chOff x="390442" y="121846"/>
            <a:chExt cx="11594196" cy="6601708"/>
          </a:xfrm>
        </p:grpSpPr>
        <p:sp>
          <p:nvSpPr>
            <p:cNvPr id="51" name="TextBox 50"/>
            <p:cNvSpPr txBox="1"/>
            <p:nvPr userDrawn="1"/>
          </p:nvSpPr>
          <p:spPr>
            <a:xfrm>
              <a:off x="9264021" y="6415777"/>
              <a:ext cx="27206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/>
                <a:t>(</a:t>
              </a:r>
              <a:r>
                <a:rPr lang="ko-KR" altLang="en-US" sz="1400" dirty="0"/>
                <a:t>실제 </a:t>
              </a:r>
              <a:r>
                <a:rPr lang="en-US" altLang="ko-KR" sz="1400" dirty="0"/>
                <a:t>3m -&gt; </a:t>
              </a:r>
              <a:r>
                <a:rPr lang="en-US" altLang="ko-KR" sz="1400" dirty="0" err="1"/>
                <a:t>ppt</a:t>
              </a:r>
              <a:r>
                <a:rPr lang="en-US" altLang="ko-KR" sz="1400" dirty="0"/>
                <a:t> 1.6cm</a:t>
              </a:r>
              <a:r>
                <a:rPr lang="ko-KR" altLang="en-US" sz="1400" dirty="0"/>
                <a:t>로 작성</a:t>
              </a:r>
              <a:r>
                <a:rPr lang="en-US" altLang="ko-KR" sz="1400" dirty="0"/>
                <a:t>)</a:t>
              </a:r>
              <a:endParaRPr lang="ko-KR" altLang="en-US" sz="1400" dirty="0"/>
            </a:p>
          </p:txBody>
        </p:sp>
        <p:pic>
          <p:nvPicPr>
            <p:cNvPr id="52" name="그림 51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90442" y="121846"/>
              <a:ext cx="599409" cy="352878"/>
            </a:xfrm>
            <a:prstGeom prst="rect">
              <a:avLst/>
            </a:prstGeom>
          </p:spPr>
        </p:pic>
      </p:grpSp>
      <p:grpSp>
        <p:nvGrpSpPr>
          <p:cNvPr id="4" name="그룹 3"/>
          <p:cNvGrpSpPr/>
          <p:nvPr userDrawn="1"/>
        </p:nvGrpSpPr>
        <p:grpSpPr>
          <a:xfrm>
            <a:off x="4476579" y="1048838"/>
            <a:ext cx="3600000" cy="4594989"/>
            <a:chOff x="6453660" y="1015887"/>
            <a:chExt cx="3600000" cy="4594989"/>
          </a:xfrm>
        </p:grpSpPr>
        <p:sp>
          <p:nvSpPr>
            <p:cNvPr id="81" name="직사각형 80"/>
            <p:cNvSpPr/>
            <p:nvPr userDrawn="1"/>
          </p:nvSpPr>
          <p:spPr>
            <a:xfrm>
              <a:off x="6453660" y="1015887"/>
              <a:ext cx="1440000" cy="45927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" name="그룹 2"/>
            <p:cNvGrpSpPr/>
            <p:nvPr userDrawn="1"/>
          </p:nvGrpSpPr>
          <p:grpSpPr>
            <a:xfrm>
              <a:off x="7725420" y="1015887"/>
              <a:ext cx="2328240" cy="4594989"/>
              <a:chOff x="1596050" y="1122979"/>
              <a:chExt cx="2328240" cy="4594989"/>
            </a:xfrm>
          </p:grpSpPr>
          <p:grpSp>
            <p:nvGrpSpPr>
              <p:cNvPr id="2" name="그룹 1"/>
              <p:cNvGrpSpPr/>
              <p:nvPr userDrawn="1"/>
            </p:nvGrpSpPr>
            <p:grpSpPr>
              <a:xfrm>
                <a:off x="1596050" y="4187968"/>
                <a:ext cx="2328240" cy="1530000"/>
                <a:chOff x="1596050" y="4187968"/>
                <a:chExt cx="2328240" cy="1530000"/>
              </a:xfrm>
            </p:grpSpPr>
            <p:sp>
              <p:nvSpPr>
                <p:cNvPr id="50" name="직사각형 49"/>
                <p:cNvSpPr/>
                <p:nvPr/>
              </p:nvSpPr>
              <p:spPr>
                <a:xfrm>
                  <a:off x="1764290" y="4187968"/>
                  <a:ext cx="2160000" cy="1530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1" name="그룹 10"/>
                <p:cNvGrpSpPr/>
                <p:nvPr/>
              </p:nvGrpSpPr>
              <p:grpSpPr>
                <a:xfrm rot="16200000" flipH="1">
                  <a:off x="1390344" y="5175782"/>
                  <a:ext cx="747892" cy="336479"/>
                  <a:chOff x="3246675" y="1584960"/>
                  <a:chExt cx="1995885" cy="815340"/>
                </a:xfrm>
              </p:grpSpPr>
              <p:sp>
                <p:nvSpPr>
                  <p:cNvPr id="27" name="원형 26"/>
                  <p:cNvSpPr/>
                  <p:nvPr/>
                </p:nvSpPr>
                <p:spPr>
                  <a:xfrm>
                    <a:off x="4251960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원형 27"/>
                  <p:cNvSpPr/>
                  <p:nvPr/>
                </p:nvSpPr>
                <p:spPr>
                  <a:xfrm flipH="1">
                    <a:off x="3246675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61" name="그룹 60"/>
              <p:cNvGrpSpPr/>
              <p:nvPr userDrawn="1"/>
            </p:nvGrpSpPr>
            <p:grpSpPr>
              <a:xfrm>
                <a:off x="1596050" y="2655730"/>
                <a:ext cx="2328240" cy="1530000"/>
                <a:chOff x="1596050" y="4187968"/>
                <a:chExt cx="2328240" cy="1530000"/>
              </a:xfrm>
            </p:grpSpPr>
            <p:sp>
              <p:nvSpPr>
                <p:cNvPr id="62" name="직사각형 61"/>
                <p:cNvSpPr/>
                <p:nvPr/>
              </p:nvSpPr>
              <p:spPr>
                <a:xfrm>
                  <a:off x="1764290" y="4187968"/>
                  <a:ext cx="2160000" cy="1530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63" name="그룹 62"/>
                <p:cNvGrpSpPr/>
                <p:nvPr/>
              </p:nvGrpSpPr>
              <p:grpSpPr>
                <a:xfrm rot="16200000" flipH="1">
                  <a:off x="1390344" y="5175782"/>
                  <a:ext cx="747892" cy="336479"/>
                  <a:chOff x="3246675" y="1584960"/>
                  <a:chExt cx="1995885" cy="815340"/>
                </a:xfrm>
              </p:grpSpPr>
              <p:sp>
                <p:nvSpPr>
                  <p:cNvPr id="64" name="원형 63"/>
                  <p:cNvSpPr/>
                  <p:nvPr/>
                </p:nvSpPr>
                <p:spPr>
                  <a:xfrm>
                    <a:off x="4251960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5" name="원형 64"/>
                  <p:cNvSpPr/>
                  <p:nvPr/>
                </p:nvSpPr>
                <p:spPr>
                  <a:xfrm flipH="1">
                    <a:off x="3246675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76" name="그룹 75"/>
              <p:cNvGrpSpPr/>
              <p:nvPr userDrawn="1"/>
            </p:nvGrpSpPr>
            <p:grpSpPr>
              <a:xfrm>
                <a:off x="1596050" y="1122979"/>
                <a:ext cx="2328240" cy="1530000"/>
                <a:chOff x="1596050" y="4187968"/>
                <a:chExt cx="2328240" cy="1530000"/>
              </a:xfrm>
            </p:grpSpPr>
            <p:sp>
              <p:nvSpPr>
                <p:cNvPr id="77" name="직사각형 76"/>
                <p:cNvSpPr/>
                <p:nvPr/>
              </p:nvSpPr>
              <p:spPr>
                <a:xfrm>
                  <a:off x="1764290" y="4187968"/>
                  <a:ext cx="2160000" cy="1530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78" name="그룹 77"/>
                <p:cNvGrpSpPr/>
                <p:nvPr/>
              </p:nvGrpSpPr>
              <p:grpSpPr>
                <a:xfrm rot="16200000" flipH="1">
                  <a:off x="1390344" y="5175782"/>
                  <a:ext cx="747892" cy="336479"/>
                  <a:chOff x="3246675" y="1584960"/>
                  <a:chExt cx="1995885" cy="815340"/>
                </a:xfrm>
              </p:grpSpPr>
              <p:sp>
                <p:nvSpPr>
                  <p:cNvPr id="79" name="원형 78"/>
                  <p:cNvSpPr/>
                  <p:nvPr/>
                </p:nvSpPr>
                <p:spPr>
                  <a:xfrm>
                    <a:off x="4251960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" name="원형 79"/>
                  <p:cNvSpPr/>
                  <p:nvPr/>
                </p:nvSpPr>
                <p:spPr>
                  <a:xfrm flipH="1">
                    <a:off x="3246675" y="1584960"/>
                    <a:ext cx="990600" cy="815340"/>
                  </a:xfrm>
                  <a:prstGeom prst="pie">
                    <a:avLst>
                      <a:gd name="adj1" fmla="val 10800000"/>
                      <a:gd name="adj2" fmla="val 16200000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89648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989851" y="144396"/>
            <a:ext cx="3725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김대중컨벤션센터 </a:t>
            </a:r>
            <a:r>
              <a:rPr lang="ko-KR" altLang="en-US" sz="1400" dirty="0" err="1"/>
              <a:t>중소회의실</a:t>
            </a:r>
            <a:r>
              <a:rPr lang="ko-KR" altLang="en-US" sz="1400" dirty="0"/>
              <a:t> </a:t>
            </a:r>
            <a:r>
              <a:rPr lang="en-US" altLang="ko-KR" sz="1400" dirty="0"/>
              <a:t>PPT </a:t>
            </a:r>
            <a:r>
              <a:rPr lang="ko-KR" altLang="en-US" sz="1400" dirty="0" err="1"/>
              <a:t>간이도면</a:t>
            </a:r>
            <a:endParaRPr lang="ko-KR" altLang="en-US" sz="1400" dirty="0"/>
          </a:p>
        </p:txBody>
      </p:sp>
      <p:grpSp>
        <p:nvGrpSpPr>
          <p:cNvPr id="53" name="그룹 52"/>
          <p:cNvGrpSpPr/>
          <p:nvPr userDrawn="1"/>
        </p:nvGrpSpPr>
        <p:grpSpPr>
          <a:xfrm>
            <a:off x="390442" y="121846"/>
            <a:ext cx="11594196" cy="6601708"/>
            <a:chOff x="390442" y="121846"/>
            <a:chExt cx="11594196" cy="6601708"/>
          </a:xfrm>
        </p:grpSpPr>
        <p:sp>
          <p:nvSpPr>
            <p:cNvPr id="51" name="TextBox 50"/>
            <p:cNvSpPr txBox="1"/>
            <p:nvPr userDrawn="1"/>
          </p:nvSpPr>
          <p:spPr>
            <a:xfrm>
              <a:off x="9264021" y="6415777"/>
              <a:ext cx="27206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/>
                <a:t>(</a:t>
              </a:r>
              <a:r>
                <a:rPr lang="ko-KR" altLang="en-US" sz="1400" dirty="0"/>
                <a:t>실제 </a:t>
              </a:r>
              <a:r>
                <a:rPr lang="en-US" altLang="ko-KR" sz="1400" dirty="0"/>
                <a:t>3m -&gt; </a:t>
              </a:r>
              <a:r>
                <a:rPr lang="en-US" altLang="ko-KR" sz="1400" dirty="0" err="1"/>
                <a:t>ppt</a:t>
              </a:r>
              <a:r>
                <a:rPr lang="en-US" altLang="ko-KR" sz="1400" dirty="0"/>
                <a:t> 1.6cm</a:t>
              </a:r>
              <a:r>
                <a:rPr lang="ko-KR" altLang="en-US" sz="1400" dirty="0"/>
                <a:t>로 작성</a:t>
              </a:r>
              <a:r>
                <a:rPr lang="en-US" altLang="ko-KR" sz="1400" dirty="0"/>
                <a:t>)</a:t>
              </a:r>
              <a:endParaRPr lang="ko-KR" altLang="en-US" sz="1400" dirty="0"/>
            </a:p>
          </p:txBody>
        </p:sp>
        <p:pic>
          <p:nvPicPr>
            <p:cNvPr id="52" name="그림 51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90442" y="121846"/>
              <a:ext cx="599409" cy="352878"/>
            </a:xfrm>
            <a:prstGeom prst="rect">
              <a:avLst/>
            </a:prstGeom>
          </p:spPr>
        </p:pic>
      </p:grpSp>
      <p:sp>
        <p:nvSpPr>
          <p:cNvPr id="81" name="직사각형 80"/>
          <p:cNvSpPr/>
          <p:nvPr userDrawn="1"/>
        </p:nvSpPr>
        <p:spPr>
          <a:xfrm>
            <a:off x="3833113" y="1132624"/>
            <a:ext cx="1440000" cy="45927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2"/>
          <p:cNvGrpSpPr/>
          <p:nvPr userDrawn="1"/>
        </p:nvGrpSpPr>
        <p:grpSpPr>
          <a:xfrm>
            <a:off x="5350406" y="998038"/>
            <a:ext cx="2328240" cy="4594989"/>
            <a:chOff x="1596050" y="1122979"/>
            <a:chExt cx="2328240" cy="4594989"/>
          </a:xfrm>
        </p:grpSpPr>
        <p:grpSp>
          <p:nvGrpSpPr>
            <p:cNvPr id="2" name="그룹 1"/>
            <p:cNvGrpSpPr/>
            <p:nvPr userDrawn="1"/>
          </p:nvGrpSpPr>
          <p:grpSpPr>
            <a:xfrm>
              <a:off x="1596050" y="4187968"/>
              <a:ext cx="2328240" cy="1530000"/>
              <a:chOff x="1596050" y="4187968"/>
              <a:chExt cx="2328240" cy="1530000"/>
            </a:xfrm>
          </p:grpSpPr>
          <p:sp>
            <p:nvSpPr>
              <p:cNvPr id="50" name="직사각형 49"/>
              <p:cNvSpPr/>
              <p:nvPr/>
            </p:nvSpPr>
            <p:spPr>
              <a:xfrm>
                <a:off x="1764290" y="4187968"/>
                <a:ext cx="2160000" cy="153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1" name="그룹 10"/>
              <p:cNvGrpSpPr/>
              <p:nvPr/>
            </p:nvGrpSpPr>
            <p:grpSpPr>
              <a:xfrm rot="16200000" flipH="1">
                <a:off x="1390344" y="5175782"/>
                <a:ext cx="747892" cy="336479"/>
                <a:chOff x="3246675" y="1584960"/>
                <a:chExt cx="1995885" cy="815340"/>
              </a:xfrm>
            </p:grpSpPr>
            <p:sp>
              <p:nvSpPr>
                <p:cNvPr id="27" name="원형 26"/>
                <p:cNvSpPr/>
                <p:nvPr/>
              </p:nvSpPr>
              <p:spPr>
                <a:xfrm>
                  <a:off x="4251960" y="1584960"/>
                  <a:ext cx="990600" cy="81534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원형 27"/>
                <p:cNvSpPr/>
                <p:nvPr/>
              </p:nvSpPr>
              <p:spPr>
                <a:xfrm flipH="1">
                  <a:off x="3246675" y="1584960"/>
                  <a:ext cx="990600" cy="81534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1" name="그룹 60"/>
            <p:cNvGrpSpPr/>
            <p:nvPr userDrawn="1"/>
          </p:nvGrpSpPr>
          <p:grpSpPr>
            <a:xfrm>
              <a:off x="1596050" y="2655730"/>
              <a:ext cx="2328240" cy="1530000"/>
              <a:chOff x="1596050" y="4187968"/>
              <a:chExt cx="2328240" cy="1530000"/>
            </a:xfrm>
          </p:grpSpPr>
          <p:sp>
            <p:nvSpPr>
              <p:cNvPr id="62" name="직사각형 61"/>
              <p:cNvSpPr/>
              <p:nvPr/>
            </p:nvSpPr>
            <p:spPr>
              <a:xfrm>
                <a:off x="1764290" y="4187968"/>
                <a:ext cx="2160000" cy="153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63" name="그룹 62"/>
              <p:cNvGrpSpPr/>
              <p:nvPr/>
            </p:nvGrpSpPr>
            <p:grpSpPr>
              <a:xfrm rot="16200000" flipH="1">
                <a:off x="1390344" y="5175782"/>
                <a:ext cx="747892" cy="336479"/>
                <a:chOff x="3246675" y="1584960"/>
                <a:chExt cx="1995885" cy="815340"/>
              </a:xfrm>
            </p:grpSpPr>
            <p:sp>
              <p:nvSpPr>
                <p:cNvPr id="64" name="원형 63"/>
                <p:cNvSpPr/>
                <p:nvPr/>
              </p:nvSpPr>
              <p:spPr>
                <a:xfrm>
                  <a:off x="4251960" y="1584960"/>
                  <a:ext cx="990600" cy="81534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원형 64"/>
                <p:cNvSpPr/>
                <p:nvPr/>
              </p:nvSpPr>
              <p:spPr>
                <a:xfrm flipH="1">
                  <a:off x="3246675" y="1584960"/>
                  <a:ext cx="990600" cy="81534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76" name="그룹 75"/>
            <p:cNvGrpSpPr/>
            <p:nvPr userDrawn="1"/>
          </p:nvGrpSpPr>
          <p:grpSpPr>
            <a:xfrm>
              <a:off x="1596050" y="1122979"/>
              <a:ext cx="2328240" cy="1530000"/>
              <a:chOff x="1596050" y="4187968"/>
              <a:chExt cx="2328240" cy="1530000"/>
            </a:xfrm>
          </p:grpSpPr>
          <p:sp>
            <p:nvSpPr>
              <p:cNvPr id="77" name="직사각형 76"/>
              <p:cNvSpPr/>
              <p:nvPr/>
            </p:nvSpPr>
            <p:spPr>
              <a:xfrm>
                <a:off x="1764290" y="4187968"/>
                <a:ext cx="2160000" cy="153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78" name="그룹 77"/>
              <p:cNvGrpSpPr/>
              <p:nvPr/>
            </p:nvGrpSpPr>
            <p:grpSpPr>
              <a:xfrm rot="16200000" flipH="1">
                <a:off x="1390344" y="5175782"/>
                <a:ext cx="747892" cy="336479"/>
                <a:chOff x="3246675" y="1584960"/>
                <a:chExt cx="1995885" cy="815340"/>
              </a:xfrm>
            </p:grpSpPr>
            <p:sp>
              <p:nvSpPr>
                <p:cNvPr id="79" name="원형 78"/>
                <p:cNvSpPr/>
                <p:nvPr/>
              </p:nvSpPr>
              <p:spPr>
                <a:xfrm>
                  <a:off x="4251960" y="1584960"/>
                  <a:ext cx="990600" cy="81534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0" name="원형 79"/>
                <p:cNvSpPr/>
                <p:nvPr/>
              </p:nvSpPr>
              <p:spPr>
                <a:xfrm flipH="1">
                  <a:off x="3246675" y="1584960"/>
                  <a:ext cx="990600" cy="81534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0616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96A6E760-5F0E-4DFE-A501-7874E0E5AD7E}"/>
              </a:ext>
            </a:extLst>
          </p:cNvPr>
          <p:cNvGrpSpPr/>
          <p:nvPr userDrawn="1"/>
        </p:nvGrpSpPr>
        <p:grpSpPr>
          <a:xfrm>
            <a:off x="2979454" y="1512864"/>
            <a:ext cx="540000" cy="540000"/>
            <a:chOff x="922054" y="1650024"/>
            <a:chExt cx="540000" cy="540000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DC5A8627-26A3-40E6-A6FD-4DF90E6D0BF0}"/>
                </a:ext>
              </a:extLst>
            </p:cNvPr>
            <p:cNvSpPr/>
            <p:nvPr/>
          </p:nvSpPr>
          <p:spPr>
            <a:xfrm>
              <a:off x="922054" y="1650024"/>
              <a:ext cx="540000" cy="5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784A4E7A-229A-4B50-955D-31827F65FD9C}"/>
                </a:ext>
              </a:extLst>
            </p:cNvPr>
            <p:cNvSpPr/>
            <p:nvPr/>
          </p:nvSpPr>
          <p:spPr>
            <a:xfrm>
              <a:off x="1012054" y="1740024"/>
              <a:ext cx="360000" cy="36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0F96153E-EE81-4401-A06C-5520F91BB247}"/>
                </a:ext>
              </a:extLst>
            </p:cNvPr>
            <p:cNvSpPr/>
            <p:nvPr/>
          </p:nvSpPr>
          <p:spPr>
            <a:xfrm rot="5400000" flipV="1">
              <a:off x="1382333" y="1806737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95C71A8D-6C14-4D7A-9D65-4054D6173D3B}"/>
                </a:ext>
              </a:extLst>
            </p:cNvPr>
            <p:cNvSpPr/>
            <p:nvPr/>
          </p:nvSpPr>
          <p:spPr>
            <a:xfrm rot="5400000" flipV="1">
              <a:off x="1391473" y="1939436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267C8FD6-DD6E-460C-8C5E-71BA723E0220}"/>
                </a:ext>
              </a:extLst>
            </p:cNvPr>
            <p:cNvSpPr/>
            <p:nvPr/>
          </p:nvSpPr>
          <p:spPr>
            <a:xfrm rot="5400000" flipV="1">
              <a:off x="1311996" y="206985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D99BE38F-7CB0-46E0-A651-7FAADAD56DFA}"/>
                </a:ext>
              </a:extLst>
            </p:cNvPr>
            <p:cNvSpPr/>
            <p:nvPr/>
          </p:nvSpPr>
          <p:spPr>
            <a:xfrm rot="5400000" flipV="1">
              <a:off x="1163138" y="212028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3FD8FEC6-7E47-44C7-92A3-0998A76EBEFC}"/>
                </a:ext>
              </a:extLst>
            </p:cNvPr>
            <p:cNvSpPr/>
            <p:nvPr/>
          </p:nvSpPr>
          <p:spPr>
            <a:xfrm rot="5400000" flipV="1">
              <a:off x="1012167" y="2051212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869F461D-93FE-4A47-8209-64A2F7B7BF5A}"/>
                </a:ext>
              </a:extLst>
            </p:cNvPr>
            <p:cNvSpPr/>
            <p:nvPr/>
          </p:nvSpPr>
          <p:spPr>
            <a:xfrm rot="5400000" flipV="1">
              <a:off x="934804" y="194716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110EA9C6-A72C-4B21-8A02-84454B203126}"/>
                </a:ext>
              </a:extLst>
            </p:cNvPr>
            <p:cNvSpPr/>
            <p:nvPr/>
          </p:nvSpPr>
          <p:spPr>
            <a:xfrm rot="5400000" flipV="1">
              <a:off x="941053" y="182058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타원 16">
              <a:extLst>
                <a:ext uri="{FF2B5EF4-FFF2-40B4-BE49-F238E27FC236}">
                  <a16:creationId xmlns:a16="http://schemas.microsoft.com/office/drawing/2014/main" id="{73A1EA7A-9D37-44DF-88F9-910A0F0881A2}"/>
                </a:ext>
              </a:extLst>
            </p:cNvPr>
            <p:cNvSpPr/>
            <p:nvPr/>
          </p:nvSpPr>
          <p:spPr>
            <a:xfrm rot="5400000" flipV="1">
              <a:off x="1013746" y="1705356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4AB35F16-A2F3-4409-B45F-2D2F3E89C789}"/>
                </a:ext>
              </a:extLst>
            </p:cNvPr>
            <p:cNvSpPr/>
            <p:nvPr/>
          </p:nvSpPr>
          <p:spPr>
            <a:xfrm rot="5400000" flipV="1">
              <a:off x="1162870" y="1663745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4ED1CF5C-C64E-42E0-B7BE-F99207E94B2E}"/>
                </a:ext>
              </a:extLst>
            </p:cNvPr>
            <p:cNvSpPr/>
            <p:nvPr/>
          </p:nvSpPr>
          <p:spPr>
            <a:xfrm rot="5400000" flipV="1">
              <a:off x="1294710" y="169693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0" name="화살표: 오른쪽 19">
            <a:extLst>
              <a:ext uri="{FF2B5EF4-FFF2-40B4-BE49-F238E27FC236}">
                <a16:creationId xmlns:a16="http://schemas.microsoft.com/office/drawing/2014/main" id="{FFF25ADD-E0CF-4D2E-8D9B-B7AB743921B0}"/>
              </a:ext>
            </a:extLst>
          </p:cNvPr>
          <p:cNvSpPr/>
          <p:nvPr userDrawn="1"/>
        </p:nvSpPr>
        <p:spPr>
          <a:xfrm flipH="1">
            <a:off x="3607340" y="1636434"/>
            <a:ext cx="533400" cy="237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B63234-1D6B-47AE-AB8E-1C0DDC6F8DA6}"/>
              </a:ext>
            </a:extLst>
          </p:cNvPr>
          <p:cNvSpPr txBox="1"/>
          <p:nvPr userDrawn="1"/>
        </p:nvSpPr>
        <p:spPr>
          <a:xfrm>
            <a:off x="4294884" y="1570423"/>
            <a:ext cx="346761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원형테이블 </a:t>
            </a:r>
            <a:r>
              <a:rPr lang="en-US" altLang="ko-KR" dirty="0"/>
              <a:t>(6~10</a:t>
            </a:r>
            <a:r>
              <a:rPr lang="ko-KR" altLang="en-US" dirty="0"/>
              <a:t>인</a:t>
            </a:r>
            <a:r>
              <a:rPr lang="en-US" altLang="ko-KR" dirty="0"/>
              <a:t>) </a:t>
            </a:r>
            <a:r>
              <a:rPr lang="ko-KR" altLang="en-US" dirty="0"/>
              <a:t>지름 </a:t>
            </a:r>
            <a:r>
              <a:rPr lang="en-US" altLang="ko-KR" dirty="0"/>
              <a:t>1.8m</a:t>
            </a:r>
            <a:endParaRPr lang="ko-KR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CC5755-4087-4DF1-B11E-19C89993229B}"/>
              </a:ext>
            </a:extLst>
          </p:cNvPr>
          <p:cNvSpPr txBox="1"/>
          <p:nvPr userDrawn="1"/>
        </p:nvSpPr>
        <p:spPr>
          <a:xfrm>
            <a:off x="2325794" y="510928"/>
            <a:ext cx="7532831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 err="1"/>
              <a:t>베뉴가이드와</a:t>
            </a:r>
            <a:r>
              <a:rPr lang="ko-KR" altLang="en-US" dirty="0"/>
              <a:t> 대관매뉴얼에 소개된 셋팅 외에 별도 셋팅이 필요한 경우</a:t>
            </a:r>
            <a:endParaRPr lang="en-US" altLang="ko-KR" dirty="0"/>
          </a:p>
          <a:p>
            <a:r>
              <a:rPr lang="ko-KR" altLang="en-US" dirty="0"/>
              <a:t>셋팅 도면을 작성하여 홀매니저와 상담할 수 있습니다</a:t>
            </a:r>
            <a:r>
              <a:rPr lang="en-US" altLang="ko-KR" dirty="0"/>
              <a:t>.   </a:t>
            </a:r>
            <a:endParaRPr lang="ko-KR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725261-CB79-4EF2-964E-1A4360C537BC}"/>
              </a:ext>
            </a:extLst>
          </p:cNvPr>
          <p:cNvSpPr txBox="1"/>
          <p:nvPr/>
        </p:nvSpPr>
        <p:spPr>
          <a:xfrm>
            <a:off x="5925296" y="5063176"/>
            <a:ext cx="577754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담당 홀매니저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201~207</a:t>
            </a:r>
            <a:r>
              <a:rPr lang="ko-KR" altLang="en-US" dirty="0"/>
              <a:t>호</a:t>
            </a:r>
            <a:r>
              <a:rPr lang="en-US" altLang="ko-KR" dirty="0"/>
              <a:t>, 308~310</a:t>
            </a:r>
            <a:r>
              <a:rPr lang="ko-KR" altLang="en-US" dirty="0"/>
              <a:t>호</a:t>
            </a:r>
            <a:r>
              <a:rPr lang="en-US" altLang="ko-KR" dirty="0"/>
              <a:t>, </a:t>
            </a:r>
            <a:r>
              <a:rPr lang="ko-KR" altLang="en-US" dirty="0"/>
              <a:t>다목적홀</a:t>
            </a:r>
            <a:r>
              <a:rPr lang="en-US" altLang="ko-KR" dirty="0"/>
              <a:t>: </a:t>
            </a:r>
            <a:r>
              <a:rPr lang="ko-KR" altLang="en-US" dirty="0" err="1"/>
              <a:t>박관봉</a:t>
            </a:r>
            <a:r>
              <a:rPr lang="ko-KR" altLang="en-US" dirty="0"/>
              <a:t> 차장 </a:t>
            </a:r>
            <a:r>
              <a:rPr lang="en-US" altLang="ko-KR" dirty="0"/>
              <a:t>(2236)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208~214</a:t>
            </a:r>
            <a:r>
              <a:rPr lang="ko-KR" altLang="en-US" dirty="0"/>
              <a:t>호</a:t>
            </a:r>
            <a:r>
              <a:rPr lang="en-US" altLang="ko-KR" dirty="0"/>
              <a:t>, 301~307</a:t>
            </a:r>
            <a:r>
              <a:rPr lang="ko-KR" altLang="en-US" dirty="0"/>
              <a:t>호</a:t>
            </a:r>
            <a:r>
              <a:rPr lang="en-US" altLang="ko-KR" dirty="0"/>
              <a:t>, </a:t>
            </a:r>
            <a:r>
              <a:rPr lang="ko-KR" altLang="en-US" dirty="0" err="1"/>
              <a:t>컨벤션홀</a:t>
            </a:r>
            <a:r>
              <a:rPr lang="en-US" altLang="ko-KR" dirty="0"/>
              <a:t>: </a:t>
            </a:r>
            <a:r>
              <a:rPr lang="ko-KR" altLang="en-US" dirty="0"/>
              <a:t>이민경 과장 </a:t>
            </a:r>
            <a:r>
              <a:rPr lang="en-US" altLang="ko-KR" dirty="0"/>
              <a:t>(2224)</a:t>
            </a: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E9ACFB1C-1164-4FC6-A9F9-C6CD1E1FB6FF}"/>
              </a:ext>
            </a:extLst>
          </p:cNvPr>
          <p:cNvGrpSpPr/>
          <p:nvPr userDrawn="1"/>
        </p:nvGrpSpPr>
        <p:grpSpPr>
          <a:xfrm rot="10800000">
            <a:off x="3103825" y="2384918"/>
            <a:ext cx="277200" cy="173981"/>
            <a:chOff x="4081709" y="2141466"/>
            <a:chExt cx="277200" cy="173981"/>
          </a:xfrm>
        </p:grpSpPr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3E10D7ED-CA5C-4A21-84CD-1F20EB6C2518}"/>
                </a:ext>
              </a:extLst>
            </p:cNvPr>
            <p:cNvSpPr/>
            <p:nvPr/>
          </p:nvSpPr>
          <p:spPr>
            <a:xfrm rot="5400000" flipV="1">
              <a:off x="4178909" y="2135447"/>
              <a:ext cx="82800" cy="27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374E731C-5A20-41B3-A2B5-82D7C6E3A0BE}"/>
                </a:ext>
              </a:extLst>
            </p:cNvPr>
            <p:cNvSpPr/>
            <p:nvPr/>
          </p:nvSpPr>
          <p:spPr>
            <a:xfrm rot="5400000" flipV="1">
              <a:off x="4279944" y="213923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1EB3D489-E499-4E8E-96F7-0AC274DB1D5E}"/>
                </a:ext>
              </a:extLst>
            </p:cNvPr>
            <p:cNvSpPr/>
            <p:nvPr/>
          </p:nvSpPr>
          <p:spPr>
            <a:xfrm rot="5400000" flipV="1">
              <a:off x="4118778" y="213923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30" name="화살표: 오른쪽 29">
            <a:extLst>
              <a:ext uri="{FF2B5EF4-FFF2-40B4-BE49-F238E27FC236}">
                <a16:creationId xmlns:a16="http://schemas.microsoft.com/office/drawing/2014/main" id="{3882A8B8-DDCD-46B2-9B15-2E5E5CD53B85}"/>
              </a:ext>
            </a:extLst>
          </p:cNvPr>
          <p:cNvSpPr/>
          <p:nvPr userDrawn="1"/>
        </p:nvSpPr>
        <p:spPr>
          <a:xfrm flipH="1">
            <a:off x="3579638" y="2322573"/>
            <a:ext cx="533400" cy="237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BF9ACB6-C144-4D92-AC1F-E4168A47FBA2}"/>
              </a:ext>
            </a:extLst>
          </p:cNvPr>
          <p:cNvSpPr txBox="1"/>
          <p:nvPr userDrawn="1"/>
        </p:nvSpPr>
        <p:spPr>
          <a:xfrm>
            <a:off x="4294882" y="2241651"/>
            <a:ext cx="45191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회의테이블</a:t>
            </a:r>
            <a:r>
              <a:rPr lang="en-US" altLang="ko-KR" dirty="0"/>
              <a:t>(1~2</a:t>
            </a:r>
            <a:r>
              <a:rPr lang="ko-KR" altLang="en-US" dirty="0"/>
              <a:t>인</a:t>
            </a:r>
            <a:r>
              <a:rPr lang="en-US" altLang="ko-KR" dirty="0"/>
              <a:t>) </a:t>
            </a:r>
            <a:r>
              <a:rPr lang="ko-KR" altLang="en-US" dirty="0"/>
              <a:t>가로 </a:t>
            </a:r>
            <a:r>
              <a:rPr lang="en-US" altLang="ko-KR" dirty="0"/>
              <a:t>1.5m </a:t>
            </a:r>
            <a:r>
              <a:rPr lang="ko-KR" altLang="en-US" dirty="0"/>
              <a:t>세로 </a:t>
            </a:r>
            <a:r>
              <a:rPr lang="en-US" altLang="ko-KR" dirty="0"/>
              <a:t>0.45m</a:t>
            </a:r>
            <a:endParaRPr lang="ko-KR" altLang="en-US" dirty="0"/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4F7F7B82-E4A2-4271-A6BF-D2774B63BD13}"/>
              </a:ext>
            </a:extLst>
          </p:cNvPr>
          <p:cNvGrpSpPr/>
          <p:nvPr userDrawn="1"/>
        </p:nvGrpSpPr>
        <p:grpSpPr>
          <a:xfrm>
            <a:off x="3153874" y="2794778"/>
            <a:ext cx="816249" cy="576000"/>
            <a:chOff x="3554232" y="5067373"/>
            <a:chExt cx="816249" cy="576000"/>
          </a:xfrm>
        </p:grpSpPr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FBA2E69B-9555-4061-A96F-745C245BE201}"/>
                </a:ext>
              </a:extLst>
            </p:cNvPr>
            <p:cNvCxnSpPr/>
            <p:nvPr/>
          </p:nvCxnSpPr>
          <p:spPr>
            <a:xfrm>
              <a:off x="3554232" y="5067373"/>
              <a:ext cx="0" cy="57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40F7708-362E-4391-9197-20FFBA2C3430}"/>
                </a:ext>
              </a:extLst>
            </p:cNvPr>
            <p:cNvSpPr txBox="1"/>
            <p:nvPr/>
          </p:nvSpPr>
          <p:spPr>
            <a:xfrm>
              <a:off x="3554232" y="5170707"/>
              <a:ext cx="8162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/>
                <a:t>← </a:t>
              </a:r>
              <a:r>
                <a:rPr lang="en-US" altLang="ko-KR" dirty="0"/>
                <a:t>3m</a:t>
              </a:r>
              <a:endParaRPr lang="ko-KR" altLang="en-US" dirty="0"/>
            </a:p>
          </p:txBody>
        </p:sp>
      </p:grpSp>
      <p:sp>
        <p:nvSpPr>
          <p:cNvPr id="35" name="화살표: 오른쪽 34">
            <a:extLst>
              <a:ext uri="{FF2B5EF4-FFF2-40B4-BE49-F238E27FC236}">
                <a16:creationId xmlns:a16="http://schemas.microsoft.com/office/drawing/2014/main" id="{366A8FDA-E625-45C7-ACC9-7BF7B419D470}"/>
              </a:ext>
            </a:extLst>
          </p:cNvPr>
          <p:cNvSpPr/>
          <p:nvPr userDrawn="1"/>
        </p:nvSpPr>
        <p:spPr>
          <a:xfrm flipH="1">
            <a:off x="4028182" y="2964123"/>
            <a:ext cx="533400" cy="237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2029AD-97B1-43F1-84B0-08BADCF84DF9}"/>
              </a:ext>
            </a:extLst>
          </p:cNvPr>
          <p:cNvSpPr txBox="1"/>
          <p:nvPr userDrawn="1"/>
        </p:nvSpPr>
        <p:spPr>
          <a:xfrm>
            <a:off x="4619641" y="2912879"/>
            <a:ext cx="662713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스크린에서부터 </a:t>
            </a:r>
            <a:r>
              <a:rPr lang="en-US" altLang="ko-KR" dirty="0"/>
              <a:t>3m </a:t>
            </a:r>
            <a:r>
              <a:rPr lang="ko-KR" altLang="en-US" dirty="0"/>
              <a:t>간격을 </a:t>
            </a:r>
            <a:r>
              <a:rPr lang="ko-KR" altLang="en-US" dirty="0" err="1"/>
              <a:t>띄워주셔야</a:t>
            </a:r>
            <a:r>
              <a:rPr lang="ko-KR" altLang="en-US" dirty="0"/>
              <a:t> 화면을 볼 수 있습니다</a:t>
            </a:r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44F087DC-BFE4-4695-8E71-4DA55955BE9C}"/>
              </a:ext>
            </a:extLst>
          </p:cNvPr>
          <p:cNvSpPr/>
          <p:nvPr userDrawn="1"/>
        </p:nvSpPr>
        <p:spPr>
          <a:xfrm rot="16200000" flipV="1">
            <a:off x="3107019" y="3673085"/>
            <a:ext cx="57831" cy="6228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8" name="화살표: 오른쪽 37">
            <a:extLst>
              <a:ext uri="{FF2B5EF4-FFF2-40B4-BE49-F238E27FC236}">
                <a16:creationId xmlns:a16="http://schemas.microsoft.com/office/drawing/2014/main" id="{8C862482-3912-4551-9251-6650EC5D5E7C}"/>
              </a:ext>
            </a:extLst>
          </p:cNvPr>
          <p:cNvSpPr/>
          <p:nvPr userDrawn="1"/>
        </p:nvSpPr>
        <p:spPr>
          <a:xfrm flipH="1">
            <a:off x="3387893" y="3579925"/>
            <a:ext cx="533400" cy="237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CACFE1-A2CA-4648-AC91-B9C34512C0B5}"/>
              </a:ext>
            </a:extLst>
          </p:cNvPr>
          <p:cNvSpPr txBox="1"/>
          <p:nvPr userDrawn="1"/>
        </p:nvSpPr>
        <p:spPr>
          <a:xfrm>
            <a:off x="4066282" y="3513914"/>
            <a:ext cx="743504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의자는 가로 세로 </a:t>
            </a:r>
            <a:r>
              <a:rPr lang="en-US" altLang="ko-KR" dirty="0"/>
              <a:t>0.5m </a:t>
            </a:r>
            <a:r>
              <a:rPr lang="ko-KR" altLang="en-US" dirty="0"/>
              <a:t>간격으로 셈하며</a:t>
            </a:r>
            <a:endParaRPr lang="en-US" altLang="ko-KR" dirty="0"/>
          </a:p>
          <a:p>
            <a:r>
              <a:rPr lang="ko-KR" altLang="en-US" dirty="0"/>
              <a:t>의자와 의자 사이 사람이 이동할 수 있는 간격을 </a:t>
            </a:r>
            <a:r>
              <a:rPr lang="ko-KR" altLang="en-US" dirty="0" err="1"/>
              <a:t>고려해주셔야</a:t>
            </a:r>
            <a:r>
              <a:rPr lang="ko-KR" altLang="en-US" dirty="0"/>
              <a:t> 합니다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290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8DF53-8B85-4677-B39A-B0EA7D896E91}" type="datetimeFigureOut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F9825-0C2E-4C91-AD18-C65760AD20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602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4" r:id="rId4"/>
    <p:sldLayoutId id="2147483662" r:id="rId5"/>
    <p:sldLayoutId id="2147483663" r:id="rId6"/>
    <p:sldLayoutId id="2147483665" r:id="rId7"/>
    <p:sldLayoutId id="2147483666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EDBB02F8-DD0F-4F5B-9972-0952DE032189}"/>
              </a:ext>
            </a:extLst>
          </p:cNvPr>
          <p:cNvGrpSpPr/>
          <p:nvPr/>
        </p:nvGrpSpPr>
        <p:grpSpPr>
          <a:xfrm>
            <a:off x="2979454" y="1512864"/>
            <a:ext cx="540000" cy="540000"/>
            <a:chOff x="922054" y="1650024"/>
            <a:chExt cx="540000" cy="540000"/>
          </a:xfrm>
        </p:grpSpPr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EE7817AE-4B42-4820-A58F-54AAB1E3E44F}"/>
                </a:ext>
              </a:extLst>
            </p:cNvPr>
            <p:cNvSpPr/>
            <p:nvPr/>
          </p:nvSpPr>
          <p:spPr>
            <a:xfrm>
              <a:off x="922054" y="1650024"/>
              <a:ext cx="540000" cy="5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타원 3">
              <a:extLst>
                <a:ext uri="{FF2B5EF4-FFF2-40B4-BE49-F238E27FC236}">
                  <a16:creationId xmlns:a16="http://schemas.microsoft.com/office/drawing/2014/main" id="{6DE20B30-CACC-4E86-9F68-6D8F3B18AF99}"/>
                </a:ext>
              </a:extLst>
            </p:cNvPr>
            <p:cNvSpPr/>
            <p:nvPr/>
          </p:nvSpPr>
          <p:spPr>
            <a:xfrm>
              <a:off x="1012054" y="1740024"/>
              <a:ext cx="360000" cy="36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A954D1A1-AC6B-4C35-B292-6506D9C31263}"/>
                </a:ext>
              </a:extLst>
            </p:cNvPr>
            <p:cNvSpPr/>
            <p:nvPr/>
          </p:nvSpPr>
          <p:spPr>
            <a:xfrm rot="5400000" flipV="1">
              <a:off x="1382333" y="1806737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id="{8B4C4112-E7A6-422B-A626-84142069B443}"/>
                </a:ext>
              </a:extLst>
            </p:cNvPr>
            <p:cNvSpPr/>
            <p:nvPr/>
          </p:nvSpPr>
          <p:spPr>
            <a:xfrm rot="5400000" flipV="1">
              <a:off x="1391473" y="1939436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E1CD5AF5-0C5F-483C-97C1-210120302460}"/>
                </a:ext>
              </a:extLst>
            </p:cNvPr>
            <p:cNvSpPr/>
            <p:nvPr/>
          </p:nvSpPr>
          <p:spPr>
            <a:xfrm rot="5400000" flipV="1">
              <a:off x="1311996" y="206985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1353801E-5F6E-4129-9473-1ECCCF6F2ADB}"/>
                </a:ext>
              </a:extLst>
            </p:cNvPr>
            <p:cNvSpPr/>
            <p:nvPr/>
          </p:nvSpPr>
          <p:spPr>
            <a:xfrm rot="5400000" flipV="1">
              <a:off x="1163138" y="212028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D0DC40B1-AE3E-4839-AF52-8B01ED145BEF}"/>
                </a:ext>
              </a:extLst>
            </p:cNvPr>
            <p:cNvSpPr/>
            <p:nvPr/>
          </p:nvSpPr>
          <p:spPr>
            <a:xfrm rot="5400000" flipV="1">
              <a:off x="1012167" y="2051212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7539755A-5028-4C6A-9860-9F267081B8E2}"/>
                </a:ext>
              </a:extLst>
            </p:cNvPr>
            <p:cNvSpPr/>
            <p:nvPr/>
          </p:nvSpPr>
          <p:spPr>
            <a:xfrm rot="5400000" flipV="1">
              <a:off x="934804" y="194716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DA06E13A-CFAE-488B-AA19-918D89A8645F}"/>
                </a:ext>
              </a:extLst>
            </p:cNvPr>
            <p:cNvSpPr/>
            <p:nvPr/>
          </p:nvSpPr>
          <p:spPr>
            <a:xfrm rot="5400000" flipV="1">
              <a:off x="941053" y="182058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AB860142-6B47-440F-BB6D-24831F9D477F}"/>
                </a:ext>
              </a:extLst>
            </p:cNvPr>
            <p:cNvSpPr/>
            <p:nvPr/>
          </p:nvSpPr>
          <p:spPr>
            <a:xfrm rot="5400000" flipV="1">
              <a:off x="1013746" y="1705356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FDDB1AE5-0A51-41DF-86A4-4DE8C2BA77EF}"/>
                </a:ext>
              </a:extLst>
            </p:cNvPr>
            <p:cNvSpPr/>
            <p:nvPr/>
          </p:nvSpPr>
          <p:spPr>
            <a:xfrm rot="5400000" flipV="1">
              <a:off x="1162870" y="1663745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FB98C4C7-D759-4EF6-A8EC-AA64F4039516}"/>
                </a:ext>
              </a:extLst>
            </p:cNvPr>
            <p:cNvSpPr/>
            <p:nvPr/>
          </p:nvSpPr>
          <p:spPr>
            <a:xfrm rot="5400000" flipV="1">
              <a:off x="1294710" y="169693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5" name="화살표: 오른쪽 14">
            <a:extLst>
              <a:ext uri="{FF2B5EF4-FFF2-40B4-BE49-F238E27FC236}">
                <a16:creationId xmlns:a16="http://schemas.microsoft.com/office/drawing/2014/main" id="{6EEE1ED1-BA8B-4EAD-A4CD-49C6CC967E55}"/>
              </a:ext>
            </a:extLst>
          </p:cNvPr>
          <p:cNvSpPr/>
          <p:nvPr/>
        </p:nvSpPr>
        <p:spPr>
          <a:xfrm flipH="1">
            <a:off x="3607340" y="1636434"/>
            <a:ext cx="533400" cy="237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CACE45-1D31-4952-A34F-B8FB3AE463D8}"/>
              </a:ext>
            </a:extLst>
          </p:cNvPr>
          <p:cNvSpPr txBox="1"/>
          <p:nvPr/>
        </p:nvSpPr>
        <p:spPr>
          <a:xfrm>
            <a:off x="4294884" y="1570423"/>
            <a:ext cx="346761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원형테이블 </a:t>
            </a:r>
            <a:r>
              <a:rPr lang="en-US" altLang="ko-KR" dirty="0"/>
              <a:t>(6~10</a:t>
            </a:r>
            <a:r>
              <a:rPr lang="ko-KR" altLang="en-US" dirty="0"/>
              <a:t>인</a:t>
            </a:r>
            <a:r>
              <a:rPr lang="en-US" altLang="ko-KR" dirty="0"/>
              <a:t>) </a:t>
            </a:r>
            <a:r>
              <a:rPr lang="ko-KR" altLang="en-US" dirty="0"/>
              <a:t>지름 </a:t>
            </a:r>
            <a:r>
              <a:rPr lang="en-US" altLang="ko-KR" dirty="0"/>
              <a:t>1.8m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EBEFF8-0CD6-4230-A408-5EF8E2E1B0A6}"/>
              </a:ext>
            </a:extLst>
          </p:cNvPr>
          <p:cNvSpPr txBox="1"/>
          <p:nvPr/>
        </p:nvSpPr>
        <p:spPr>
          <a:xfrm>
            <a:off x="2325794" y="510928"/>
            <a:ext cx="7532831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 err="1"/>
              <a:t>베뉴가이드와</a:t>
            </a:r>
            <a:r>
              <a:rPr lang="ko-KR" altLang="en-US" dirty="0"/>
              <a:t> 대관매뉴얼에 소개된 셋팅 외에 별도 셋팅이 필요한 경우</a:t>
            </a:r>
            <a:endParaRPr lang="en-US" altLang="ko-KR" dirty="0"/>
          </a:p>
          <a:p>
            <a:r>
              <a:rPr lang="ko-KR" altLang="en-US" dirty="0"/>
              <a:t>셋팅 도면을 작성하여 홀매니저와 상담할 수 있습니다</a:t>
            </a:r>
            <a:r>
              <a:rPr lang="en-US" altLang="ko-KR" dirty="0"/>
              <a:t>.   </a:t>
            </a:r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CDC5A0-5777-49E5-A985-B62298BEA3C1}"/>
              </a:ext>
            </a:extLst>
          </p:cNvPr>
          <p:cNvSpPr txBox="1"/>
          <p:nvPr/>
        </p:nvSpPr>
        <p:spPr>
          <a:xfrm>
            <a:off x="6191856" y="5355915"/>
            <a:ext cx="577754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담당 홀매니저</a:t>
            </a:r>
            <a:endParaRPr lang="en-US" altLang="ko-KR" dirty="0"/>
          </a:p>
          <a:p>
            <a:r>
              <a:rPr lang="en-US" altLang="ko-KR" dirty="0"/>
              <a:t>208~214</a:t>
            </a:r>
            <a:r>
              <a:rPr lang="ko-KR" altLang="en-US" dirty="0"/>
              <a:t>호</a:t>
            </a:r>
            <a:r>
              <a:rPr lang="en-US" altLang="ko-KR" dirty="0"/>
              <a:t>, 301~307</a:t>
            </a:r>
            <a:r>
              <a:rPr lang="ko-KR" altLang="en-US" dirty="0"/>
              <a:t>호</a:t>
            </a:r>
            <a:r>
              <a:rPr lang="en-US" altLang="ko-KR" dirty="0"/>
              <a:t>, </a:t>
            </a:r>
            <a:r>
              <a:rPr lang="ko-KR" altLang="en-US" dirty="0"/>
              <a:t>다목적홀</a:t>
            </a:r>
            <a:r>
              <a:rPr lang="en-US" altLang="ko-KR" dirty="0"/>
              <a:t>: </a:t>
            </a:r>
            <a:r>
              <a:rPr lang="ko-KR" altLang="en-US" dirty="0" err="1"/>
              <a:t>박관봉</a:t>
            </a:r>
            <a:r>
              <a:rPr lang="ko-KR" altLang="en-US" dirty="0"/>
              <a:t> 차장 </a:t>
            </a:r>
            <a:r>
              <a:rPr lang="en-US" altLang="ko-KR" dirty="0"/>
              <a:t>(2237)</a:t>
            </a:r>
          </a:p>
          <a:p>
            <a:r>
              <a:rPr lang="en-US" altLang="ko-KR" dirty="0"/>
              <a:t>201~207</a:t>
            </a:r>
            <a:r>
              <a:rPr lang="ko-KR" altLang="en-US" dirty="0"/>
              <a:t>호</a:t>
            </a:r>
            <a:r>
              <a:rPr lang="en-US" altLang="ko-KR" dirty="0"/>
              <a:t>, 308~310</a:t>
            </a:r>
            <a:r>
              <a:rPr lang="ko-KR" altLang="en-US" dirty="0"/>
              <a:t>호</a:t>
            </a:r>
            <a:r>
              <a:rPr lang="en-US" altLang="ko-KR" dirty="0"/>
              <a:t>, </a:t>
            </a:r>
            <a:r>
              <a:rPr lang="ko-KR" altLang="en-US" dirty="0" err="1"/>
              <a:t>컨벤션홀</a:t>
            </a:r>
            <a:r>
              <a:rPr lang="en-US" altLang="ko-KR" dirty="0"/>
              <a:t>: </a:t>
            </a:r>
            <a:r>
              <a:rPr lang="ko-KR" altLang="en-US" dirty="0"/>
              <a:t>이민경 과장</a:t>
            </a:r>
            <a:r>
              <a:rPr lang="en-US" altLang="ko-KR" dirty="0"/>
              <a:t>(2224)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9EDF3113-8521-4B3C-BA58-43E6DF16F5BF}"/>
              </a:ext>
            </a:extLst>
          </p:cNvPr>
          <p:cNvGrpSpPr/>
          <p:nvPr/>
        </p:nvGrpSpPr>
        <p:grpSpPr>
          <a:xfrm rot="10800000">
            <a:off x="3103825" y="2384918"/>
            <a:ext cx="277200" cy="173981"/>
            <a:chOff x="4081709" y="2141466"/>
            <a:chExt cx="277200" cy="173981"/>
          </a:xfrm>
        </p:grpSpPr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2F4EB94F-F288-4AAC-984A-3CB16E35805D}"/>
                </a:ext>
              </a:extLst>
            </p:cNvPr>
            <p:cNvSpPr/>
            <p:nvPr/>
          </p:nvSpPr>
          <p:spPr>
            <a:xfrm rot="5400000" flipV="1">
              <a:off x="4178909" y="2135447"/>
              <a:ext cx="82800" cy="27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5191954F-563C-458D-B4E0-250C3F48137A}"/>
                </a:ext>
              </a:extLst>
            </p:cNvPr>
            <p:cNvSpPr/>
            <p:nvPr/>
          </p:nvSpPr>
          <p:spPr>
            <a:xfrm rot="5400000" flipV="1">
              <a:off x="4279944" y="213923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9A44C63E-34F7-40F0-B150-59EFB1FAA708}"/>
                </a:ext>
              </a:extLst>
            </p:cNvPr>
            <p:cNvSpPr/>
            <p:nvPr/>
          </p:nvSpPr>
          <p:spPr>
            <a:xfrm rot="5400000" flipV="1">
              <a:off x="4118778" y="213923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6" name="화살표: 오른쪽 25">
            <a:extLst>
              <a:ext uri="{FF2B5EF4-FFF2-40B4-BE49-F238E27FC236}">
                <a16:creationId xmlns:a16="http://schemas.microsoft.com/office/drawing/2014/main" id="{AFD7F0BE-3827-48C2-9C7F-FC2BBA310391}"/>
              </a:ext>
            </a:extLst>
          </p:cNvPr>
          <p:cNvSpPr/>
          <p:nvPr/>
        </p:nvSpPr>
        <p:spPr>
          <a:xfrm flipH="1">
            <a:off x="3579638" y="2322573"/>
            <a:ext cx="533400" cy="237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51AFD9-CBAA-4345-BA21-CE21306B62DC}"/>
              </a:ext>
            </a:extLst>
          </p:cNvPr>
          <p:cNvSpPr txBox="1"/>
          <p:nvPr/>
        </p:nvSpPr>
        <p:spPr>
          <a:xfrm>
            <a:off x="4294882" y="2241651"/>
            <a:ext cx="45191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회의테이블</a:t>
            </a:r>
            <a:r>
              <a:rPr lang="en-US" altLang="ko-KR" dirty="0"/>
              <a:t>(1~2</a:t>
            </a:r>
            <a:r>
              <a:rPr lang="ko-KR" altLang="en-US" dirty="0"/>
              <a:t>인</a:t>
            </a:r>
            <a:r>
              <a:rPr lang="en-US" altLang="ko-KR" dirty="0"/>
              <a:t>) </a:t>
            </a:r>
            <a:r>
              <a:rPr lang="ko-KR" altLang="en-US" dirty="0"/>
              <a:t>가로 </a:t>
            </a:r>
            <a:r>
              <a:rPr lang="en-US" altLang="ko-KR" dirty="0"/>
              <a:t>1.5m </a:t>
            </a:r>
            <a:r>
              <a:rPr lang="ko-KR" altLang="en-US" dirty="0"/>
              <a:t>세로 </a:t>
            </a:r>
            <a:r>
              <a:rPr lang="en-US" altLang="ko-KR" dirty="0"/>
              <a:t>0.45m</a:t>
            </a:r>
            <a:endParaRPr lang="ko-KR" altLang="en-US" dirty="0"/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C74F23A5-181D-48FD-9091-CF1BF387F0DA}"/>
              </a:ext>
            </a:extLst>
          </p:cNvPr>
          <p:cNvGrpSpPr/>
          <p:nvPr/>
        </p:nvGrpSpPr>
        <p:grpSpPr>
          <a:xfrm>
            <a:off x="3153874" y="2794778"/>
            <a:ext cx="816249" cy="576000"/>
            <a:chOff x="3554232" y="5067373"/>
            <a:chExt cx="816249" cy="576000"/>
          </a:xfrm>
        </p:grpSpPr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159E9343-CD15-4A4F-97BE-BDEF1AD514D9}"/>
                </a:ext>
              </a:extLst>
            </p:cNvPr>
            <p:cNvCxnSpPr/>
            <p:nvPr/>
          </p:nvCxnSpPr>
          <p:spPr>
            <a:xfrm>
              <a:off x="3554232" y="5067373"/>
              <a:ext cx="0" cy="57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FB40055-255B-4855-AC98-C1BDE065DD40}"/>
                </a:ext>
              </a:extLst>
            </p:cNvPr>
            <p:cNvSpPr txBox="1"/>
            <p:nvPr/>
          </p:nvSpPr>
          <p:spPr>
            <a:xfrm>
              <a:off x="3554232" y="5170707"/>
              <a:ext cx="8162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/>
                <a:t>← </a:t>
              </a:r>
              <a:r>
                <a:rPr lang="en-US" altLang="ko-KR" dirty="0"/>
                <a:t>3m</a:t>
              </a:r>
              <a:endParaRPr lang="ko-KR" altLang="en-US" dirty="0"/>
            </a:p>
          </p:txBody>
        </p:sp>
      </p:grpSp>
      <p:sp>
        <p:nvSpPr>
          <p:cNvPr id="31" name="화살표: 오른쪽 30">
            <a:extLst>
              <a:ext uri="{FF2B5EF4-FFF2-40B4-BE49-F238E27FC236}">
                <a16:creationId xmlns:a16="http://schemas.microsoft.com/office/drawing/2014/main" id="{0DA9CA71-C26B-43B9-80F7-DD1488BE2F2F}"/>
              </a:ext>
            </a:extLst>
          </p:cNvPr>
          <p:cNvSpPr/>
          <p:nvPr/>
        </p:nvSpPr>
        <p:spPr>
          <a:xfrm flipH="1">
            <a:off x="4028182" y="2964123"/>
            <a:ext cx="533400" cy="237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C2FAE21-876A-4612-A1DC-B1BEC62D0384}"/>
              </a:ext>
            </a:extLst>
          </p:cNvPr>
          <p:cNvSpPr txBox="1"/>
          <p:nvPr/>
        </p:nvSpPr>
        <p:spPr>
          <a:xfrm>
            <a:off x="4619641" y="2912879"/>
            <a:ext cx="662713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스크린에서부터 </a:t>
            </a:r>
            <a:r>
              <a:rPr lang="en-US" altLang="ko-KR" dirty="0"/>
              <a:t>3m </a:t>
            </a:r>
            <a:r>
              <a:rPr lang="ko-KR" altLang="en-US" dirty="0"/>
              <a:t>간격을 </a:t>
            </a:r>
            <a:r>
              <a:rPr lang="ko-KR" altLang="en-US" dirty="0" err="1"/>
              <a:t>띄워주셔야</a:t>
            </a:r>
            <a:r>
              <a:rPr lang="ko-KR" altLang="en-US" dirty="0"/>
              <a:t> 화면을 볼 수 있습니다</a:t>
            </a: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2777395E-B060-4D14-85EB-94AAA75F5489}"/>
              </a:ext>
            </a:extLst>
          </p:cNvPr>
          <p:cNvSpPr/>
          <p:nvPr/>
        </p:nvSpPr>
        <p:spPr>
          <a:xfrm rot="16200000" flipV="1">
            <a:off x="3107019" y="3673085"/>
            <a:ext cx="57831" cy="6228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7" name="화살표: 오른쪽 36">
            <a:extLst>
              <a:ext uri="{FF2B5EF4-FFF2-40B4-BE49-F238E27FC236}">
                <a16:creationId xmlns:a16="http://schemas.microsoft.com/office/drawing/2014/main" id="{920CF621-852E-4267-A0D5-BAB4F2AD8417}"/>
              </a:ext>
            </a:extLst>
          </p:cNvPr>
          <p:cNvSpPr/>
          <p:nvPr/>
        </p:nvSpPr>
        <p:spPr>
          <a:xfrm flipH="1">
            <a:off x="3387893" y="3579925"/>
            <a:ext cx="533400" cy="237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E752990-61E2-4D21-A5D6-88FCD25EC34D}"/>
              </a:ext>
            </a:extLst>
          </p:cNvPr>
          <p:cNvSpPr txBox="1"/>
          <p:nvPr/>
        </p:nvSpPr>
        <p:spPr>
          <a:xfrm>
            <a:off x="4066282" y="3513914"/>
            <a:ext cx="743504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의자는 가로 세로 </a:t>
            </a:r>
            <a:r>
              <a:rPr lang="en-US" altLang="ko-KR" dirty="0"/>
              <a:t>0.5m </a:t>
            </a:r>
            <a:r>
              <a:rPr lang="ko-KR" altLang="en-US" dirty="0"/>
              <a:t>간격으로 셈하며</a:t>
            </a:r>
            <a:endParaRPr lang="en-US" altLang="ko-KR" dirty="0"/>
          </a:p>
          <a:p>
            <a:r>
              <a:rPr lang="ko-KR" altLang="en-US" dirty="0"/>
              <a:t>의자와 의자 사이 사람이 이동할 수 있는 간격을 </a:t>
            </a:r>
            <a:r>
              <a:rPr lang="ko-KR" altLang="en-US" dirty="0" err="1"/>
              <a:t>고려해주셔야</a:t>
            </a:r>
            <a:r>
              <a:rPr lang="ko-KR" altLang="en-US" dirty="0"/>
              <a:t> 합니다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507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그룹 152"/>
          <p:cNvGrpSpPr/>
          <p:nvPr/>
        </p:nvGrpSpPr>
        <p:grpSpPr>
          <a:xfrm>
            <a:off x="3165236" y="4893392"/>
            <a:ext cx="277200" cy="173981"/>
            <a:chOff x="4081709" y="2141466"/>
            <a:chExt cx="277200" cy="173981"/>
          </a:xfrm>
        </p:grpSpPr>
        <p:sp>
          <p:nvSpPr>
            <p:cNvPr id="154" name="직사각형 153">
              <a:extLst>
                <a:ext uri="{FF2B5EF4-FFF2-40B4-BE49-F238E27FC236}">
                  <a16:creationId xmlns:a16="http://schemas.microsoft.com/office/drawing/2014/main" id="{CABB1AF5-39EA-4AEE-810F-1619D1999EF4}"/>
                </a:ext>
              </a:extLst>
            </p:cNvPr>
            <p:cNvSpPr/>
            <p:nvPr/>
          </p:nvSpPr>
          <p:spPr>
            <a:xfrm rot="5400000" flipV="1">
              <a:off x="4178909" y="2135447"/>
              <a:ext cx="82800" cy="27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5" name="타원 154">
              <a:extLst>
                <a:ext uri="{FF2B5EF4-FFF2-40B4-BE49-F238E27FC236}">
                  <a16:creationId xmlns:a16="http://schemas.microsoft.com/office/drawing/2014/main" id="{D794DA99-0D4C-4171-8D3F-8EC38C791098}"/>
                </a:ext>
              </a:extLst>
            </p:cNvPr>
            <p:cNvSpPr/>
            <p:nvPr/>
          </p:nvSpPr>
          <p:spPr>
            <a:xfrm rot="5400000" flipV="1">
              <a:off x="4279944" y="213923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6" name="타원 155">
              <a:extLst>
                <a:ext uri="{FF2B5EF4-FFF2-40B4-BE49-F238E27FC236}">
                  <a16:creationId xmlns:a16="http://schemas.microsoft.com/office/drawing/2014/main" id="{D794DA99-0D4C-4171-8D3F-8EC38C791098}"/>
                </a:ext>
              </a:extLst>
            </p:cNvPr>
            <p:cNvSpPr/>
            <p:nvPr/>
          </p:nvSpPr>
          <p:spPr>
            <a:xfrm rot="5400000" flipV="1">
              <a:off x="4118778" y="213923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D49273D8-9411-498B-812C-E656603EEEE3}"/>
              </a:ext>
            </a:extLst>
          </p:cNvPr>
          <p:cNvGrpSpPr/>
          <p:nvPr/>
        </p:nvGrpSpPr>
        <p:grpSpPr>
          <a:xfrm>
            <a:off x="3554232" y="5067373"/>
            <a:ext cx="816249" cy="576000"/>
            <a:chOff x="3554232" y="5067373"/>
            <a:chExt cx="816249" cy="576000"/>
          </a:xfrm>
        </p:grpSpPr>
        <p:cxnSp>
          <p:nvCxnSpPr>
            <p:cNvPr id="157" name="직선 연결선 156"/>
            <p:cNvCxnSpPr/>
            <p:nvPr/>
          </p:nvCxnSpPr>
          <p:spPr>
            <a:xfrm>
              <a:off x="3554232" y="5067373"/>
              <a:ext cx="0" cy="57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/>
            <p:cNvSpPr txBox="1"/>
            <p:nvPr/>
          </p:nvSpPr>
          <p:spPr>
            <a:xfrm>
              <a:off x="3554232" y="5170707"/>
              <a:ext cx="8162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/>
                <a:t>← </a:t>
              </a:r>
              <a:r>
                <a:rPr lang="en-US" altLang="ko-KR" dirty="0"/>
                <a:t>3m</a:t>
              </a:r>
              <a:endParaRPr lang="ko-KR" altLang="en-US" dirty="0"/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8AEC45F8-D466-4E5C-9C4C-E5C62305BCEB}"/>
              </a:ext>
            </a:extLst>
          </p:cNvPr>
          <p:cNvGrpSpPr/>
          <p:nvPr/>
        </p:nvGrpSpPr>
        <p:grpSpPr>
          <a:xfrm>
            <a:off x="883954" y="1413804"/>
            <a:ext cx="540000" cy="540000"/>
            <a:chOff x="922054" y="1650024"/>
            <a:chExt cx="540000" cy="540000"/>
          </a:xfrm>
        </p:grpSpPr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930034CB-4308-4666-9924-4210B92CA805}"/>
                </a:ext>
              </a:extLst>
            </p:cNvPr>
            <p:cNvSpPr/>
            <p:nvPr/>
          </p:nvSpPr>
          <p:spPr>
            <a:xfrm>
              <a:off x="922054" y="1650024"/>
              <a:ext cx="540000" cy="5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A0488D87-072A-421E-9976-4B06F2B7EB52}"/>
                </a:ext>
              </a:extLst>
            </p:cNvPr>
            <p:cNvSpPr/>
            <p:nvPr/>
          </p:nvSpPr>
          <p:spPr>
            <a:xfrm>
              <a:off x="1012054" y="1740024"/>
              <a:ext cx="360000" cy="36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5C5B0600-F313-4980-BDD1-39C787E5545D}"/>
                </a:ext>
              </a:extLst>
            </p:cNvPr>
            <p:cNvSpPr/>
            <p:nvPr/>
          </p:nvSpPr>
          <p:spPr>
            <a:xfrm rot="5400000" flipV="1">
              <a:off x="1382333" y="1806737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F6F79F33-A15D-4283-B7CB-8A3D3F0F6B9F}"/>
                </a:ext>
              </a:extLst>
            </p:cNvPr>
            <p:cNvSpPr/>
            <p:nvPr/>
          </p:nvSpPr>
          <p:spPr>
            <a:xfrm rot="5400000" flipV="1">
              <a:off x="1391473" y="1939436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9324211E-0093-439B-BD66-49F742980255}"/>
                </a:ext>
              </a:extLst>
            </p:cNvPr>
            <p:cNvSpPr/>
            <p:nvPr/>
          </p:nvSpPr>
          <p:spPr>
            <a:xfrm rot="5400000" flipV="1">
              <a:off x="1311996" y="206985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B83A1B33-A9D0-45BC-BDDA-046C4122DEE7}"/>
                </a:ext>
              </a:extLst>
            </p:cNvPr>
            <p:cNvSpPr/>
            <p:nvPr/>
          </p:nvSpPr>
          <p:spPr>
            <a:xfrm rot="5400000" flipV="1">
              <a:off x="1163138" y="212028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3BC20633-A81A-406A-A277-7DE3A3F97A65}"/>
                </a:ext>
              </a:extLst>
            </p:cNvPr>
            <p:cNvSpPr/>
            <p:nvPr/>
          </p:nvSpPr>
          <p:spPr>
            <a:xfrm rot="5400000" flipV="1">
              <a:off x="1012167" y="2051212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01F9DFCF-E084-43B7-8764-5DD8C66A17FC}"/>
                </a:ext>
              </a:extLst>
            </p:cNvPr>
            <p:cNvSpPr/>
            <p:nvPr/>
          </p:nvSpPr>
          <p:spPr>
            <a:xfrm rot="5400000" flipV="1">
              <a:off x="934804" y="194716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타원 16">
              <a:extLst>
                <a:ext uri="{FF2B5EF4-FFF2-40B4-BE49-F238E27FC236}">
                  <a16:creationId xmlns:a16="http://schemas.microsoft.com/office/drawing/2014/main" id="{4BFCECF8-0880-472E-979F-7FB0A970F12E}"/>
                </a:ext>
              </a:extLst>
            </p:cNvPr>
            <p:cNvSpPr/>
            <p:nvPr/>
          </p:nvSpPr>
          <p:spPr>
            <a:xfrm rot="5400000" flipV="1">
              <a:off x="941053" y="1820589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39020C72-1B04-4FD0-AC92-7EB81A15D8E1}"/>
                </a:ext>
              </a:extLst>
            </p:cNvPr>
            <p:cNvSpPr/>
            <p:nvPr/>
          </p:nvSpPr>
          <p:spPr>
            <a:xfrm rot="5400000" flipV="1">
              <a:off x="1013746" y="1705356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77AB3A43-24ED-41DA-ABCA-6F2CDB5CEAE2}"/>
                </a:ext>
              </a:extLst>
            </p:cNvPr>
            <p:cNvSpPr/>
            <p:nvPr/>
          </p:nvSpPr>
          <p:spPr>
            <a:xfrm rot="5400000" flipV="1">
              <a:off x="1162870" y="1663745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69F8692A-F35B-49A5-81B6-798731E4408C}"/>
                </a:ext>
              </a:extLst>
            </p:cNvPr>
            <p:cNvSpPr/>
            <p:nvPr/>
          </p:nvSpPr>
          <p:spPr>
            <a:xfrm rot="5400000" flipV="1">
              <a:off x="1294710" y="1696931"/>
              <a:ext cx="57831" cy="6228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8050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10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81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165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90</Words>
  <Application>Microsoft Office PowerPoint</Application>
  <PresentationFormat>와이드스크린</PresentationFormat>
  <Paragraphs>12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이민경</dc:creator>
  <cp:lastModifiedBy>user</cp:lastModifiedBy>
  <cp:revision>87</cp:revision>
  <dcterms:created xsi:type="dcterms:W3CDTF">2024-03-20T01:46:52Z</dcterms:created>
  <dcterms:modified xsi:type="dcterms:W3CDTF">2024-08-16T01:27:38Z</dcterms:modified>
</cp:coreProperties>
</file>